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7" r:id="rId11"/>
    <p:sldId id="265" r:id="rId12"/>
    <p:sldId id="266" r:id="rId13"/>
    <p:sldId id="274" r:id="rId14"/>
    <p:sldId id="268" r:id="rId15"/>
    <p:sldId id="269" r:id="rId16"/>
    <p:sldId id="271" r:id="rId17"/>
    <p:sldId id="273" r:id="rId18"/>
    <p:sldId id="272" r:id="rId1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20C10D-ADC4-4141-9D7E-39717CDE6421}" v="93" dt="2025-12-19T16:10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07"/>
    <p:restoredTop sz="94695"/>
  </p:normalViewPr>
  <p:slideViewPr>
    <p:cSldViewPr snapToGrid="0">
      <p:cViewPr>
        <p:scale>
          <a:sx n="140" d="100"/>
          <a:sy n="140" d="100"/>
        </p:scale>
        <p:origin x="-53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Becker" userId="ab52905a-2ad6-4bb2-b25f-2cf899743075" providerId="ADAL" clId="{C7782529-7011-5F09-9043-8FD3E65889E4}"/>
    <pc:docChg chg="undo custSel addSld delSld modSld modMainMaster">
      <pc:chgData name="Ian Becker" userId="ab52905a-2ad6-4bb2-b25f-2cf899743075" providerId="ADAL" clId="{C7782529-7011-5F09-9043-8FD3E65889E4}" dt="2025-12-19T16:11:04.083" v="1836" actId="1076"/>
      <pc:docMkLst>
        <pc:docMk/>
      </pc:docMkLst>
      <pc:sldChg chg="addSp delSp modSp new mod">
        <pc:chgData name="Ian Becker" userId="ab52905a-2ad6-4bb2-b25f-2cf899743075" providerId="ADAL" clId="{C7782529-7011-5F09-9043-8FD3E65889E4}" dt="2025-11-26T17:15:01.116" v="1371" actId="1076"/>
        <pc:sldMkLst>
          <pc:docMk/>
          <pc:sldMk cId="3655471409" sldId="265"/>
        </pc:sldMkLst>
        <pc:spChg chg="add mod">
          <ac:chgData name="Ian Becker" userId="ab52905a-2ad6-4bb2-b25f-2cf899743075" providerId="ADAL" clId="{C7782529-7011-5F09-9043-8FD3E65889E4}" dt="2025-11-26T17:14:46.534" v="1370" actId="1076"/>
          <ac:spMkLst>
            <pc:docMk/>
            <pc:sldMk cId="3655471409" sldId="265"/>
            <ac:spMk id="3" creationId="{3619A0A0-7C08-907F-0BC0-BB244F807EA1}"/>
          </ac:spMkLst>
        </pc:spChg>
        <pc:picChg chg="add mod modCrop">
          <ac:chgData name="Ian Becker" userId="ab52905a-2ad6-4bb2-b25f-2cf899743075" providerId="ADAL" clId="{C7782529-7011-5F09-9043-8FD3E65889E4}" dt="2025-11-20T17:16:36.856" v="1324" actId="1076"/>
          <ac:picMkLst>
            <pc:docMk/>
            <pc:sldMk cId="3655471409" sldId="265"/>
            <ac:picMk id="4" creationId="{62388DE5-D5D3-A9E9-EECA-7458A0BA5439}"/>
          </ac:picMkLst>
        </pc:picChg>
        <pc:picChg chg="add mod modCrop">
          <ac:chgData name="Ian Becker" userId="ab52905a-2ad6-4bb2-b25f-2cf899743075" providerId="ADAL" clId="{C7782529-7011-5F09-9043-8FD3E65889E4}" dt="2025-11-20T17:16:39.627" v="1325" actId="1076"/>
          <ac:picMkLst>
            <pc:docMk/>
            <pc:sldMk cId="3655471409" sldId="265"/>
            <ac:picMk id="5" creationId="{56F72373-B118-3BCB-2AF7-3FBFF386F76C}"/>
          </ac:picMkLst>
        </pc:picChg>
        <pc:picChg chg="add mod">
          <ac:chgData name="Ian Becker" userId="ab52905a-2ad6-4bb2-b25f-2cf899743075" providerId="ADAL" clId="{C7782529-7011-5F09-9043-8FD3E65889E4}" dt="2025-11-26T17:15:01.116" v="1371" actId="1076"/>
          <ac:picMkLst>
            <pc:docMk/>
            <pc:sldMk cId="3655471409" sldId="265"/>
            <ac:picMk id="9" creationId="{59BA0A34-E02E-E6F4-239C-1D7E5C3BAB54}"/>
          </ac:picMkLst>
        </pc:picChg>
      </pc:sldChg>
      <pc:sldChg chg="addSp delSp modSp add mod">
        <pc:chgData name="Ian Becker" userId="ab52905a-2ad6-4bb2-b25f-2cf899743075" providerId="ADAL" clId="{C7782529-7011-5F09-9043-8FD3E65889E4}" dt="2025-11-25T21:23:12.005" v="1355" actId="1076"/>
        <pc:sldMkLst>
          <pc:docMk/>
          <pc:sldMk cId="1381747409" sldId="267"/>
        </pc:sldMkLst>
        <pc:picChg chg="add mod modCrop">
          <ac:chgData name="Ian Becker" userId="ab52905a-2ad6-4bb2-b25f-2cf899743075" providerId="ADAL" clId="{C7782529-7011-5F09-9043-8FD3E65889E4}" dt="2025-11-25T21:22:47.823" v="1349" actId="1076"/>
          <ac:picMkLst>
            <pc:docMk/>
            <pc:sldMk cId="1381747409" sldId="267"/>
            <ac:picMk id="3" creationId="{F7A050C8-7212-CE83-F8CE-090B7384E231}"/>
          </ac:picMkLst>
        </pc:picChg>
        <pc:picChg chg="add mod modCrop">
          <ac:chgData name="Ian Becker" userId="ab52905a-2ad6-4bb2-b25f-2cf899743075" providerId="ADAL" clId="{C7782529-7011-5F09-9043-8FD3E65889E4}" dt="2025-11-25T21:22:47.823" v="1349" actId="1076"/>
          <ac:picMkLst>
            <pc:docMk/>
            <pc:sldMk cId="1381747409" sldId="267"/>
            <ac:picMk id="5" creationId="{0F8BE1E3-0067-394C-4243-D261AC695893}"/>
          </ac:picMkLst>
        </pc:picChg>
        <pc:picChg chg="add mod">
          <ac:chgData name="Ian Becker" userId="ab52905a-2ad6-4bb2-b25f-2cf899743075" providerId="ADAL" clId="{C7782529-7011-5F09-9043-8FD3E65889E4}" dt="2025-11-25T21:23:12.005" v="1355" actId="1076"/>
          <ac:picMkLst>
            <pc:docMk/>
            <pc:sldMk cId="1381747409" sldId="267"/>
            <ac:picMk id="7" creationId="{8A44AC21-0982-6A7F-04D1-A14632A82299}"/>
          </ac:picMkLst>
        </pc:picChg>
      </pc:sldChg>
      <pc:sldChg chg="addSp delSp modSp new mod">
        <pc:chgData name="Ian Becker" userId="ab52905a-2ad6-4bb2-b25f-2cf899743075" providerId="ADAL" clId="{C7782529-7011-5F09-9043-8FD3E65889E4}" dt="2025-11-27T16:47:58.668" v="1455" actId="1076"/>
        <pc:sldMkLst>
          <pc:docMk/>
          <pc:sldMk cId="1555057953" sldId="268"/>
        </pc:sldMkLst>
        <pc:spChg chg="add mod">
          <ac:chgData name="Ian Becker" userId="ab52905a-2ad6-4bb2-b25f-2cf899743075" providerId="ADAL" clId="{C7782529-7011-5F09-9043-8FD3E65889E4}" dt="2025-11-27T16:46:55.809" v="1428" actId="1076"/>
          <ac:spMkLst>
            <pc:docMk/>
            <pc:sldMk cId="1555057953" sldId="268"/>
            <ac:spMk id="10" creationId="{C6F42FD0-3BF1-4011-4A61-D7EEA9C643DF}"/>
          </ac:spMkLst>
        </pc:spChg>
        <pc:spChg chg="add mod">
          <ac:chgData name="Ian Becker" userId="ab52905a-2ad6-4bb2-b25f-2cf899743075" providerId="ADAL" clId="{C7782529-7011-5F09-9043-8FD3E65889E4}" dt="2025-11-27T16:47:58.668" v="1455" actId="1076"/>
          <ac:spMkLst>
            <pc:docMk/>
            <pc:sldMk cId="1555057953" sldId="268"/>
            <ac:spMk id="11" creationId="{DE0DC180-4E67-5C1F-A9C3-E63EB7F9AF57}"/>
          </ac:spMkLst>
        </pc:spChg>
        <pc:spChg chg="add mod">
          <ac:chgData name="Ian Becker" userId="ab52905a-2ad6-4bb2-b25f-2cf899743075" providerId="ADAL" clId="{C7782529-7011-5F09-9043-8FD3E65889E4}" dt="2025-11-27T16:47:55.977" v="1454" actId="1076"/>
          <ac:spMkLst>
            <pc:docMk/>
            <pc:sldMk cId="1555057953" sldId="268"/>
            <ac:spMk id="12" creationId="{E7F12B0A-A297-35BC-0A58-D99CF0045DE3}"/>
          </ac:spMkLst>
        </pc:spChg>
        <pc:picChg chg="add mod modCrop">
          <ac:chgData name="Ian Becker" userId="ab52905a-2ad6-4bb2-b25f-2cf899743075" providerId="ADAL" clId="{C7782529-7011-5F09-9043-8FD3E65889E4}" dt="2025-11-27T16:45:33.423" v="1387" actId="1076"/>
          <ac:picMkLst>
            <pc:docMk/>
            <pc:sldMk cId="1555057953" sldId="268"/>
            <ac:picMk id="5" creationId="{676446AC-5CA6-5F3D-127A-9EABF1ACFEAD}"/>
          </ac:picMkLst>
        </pc:picChg>
        <pc:picChg chg="add mod modCrop">
          <ac:chgData name="Ian Becker" userId="ab52905a-2ad6-4bb2-b25f-2cf899743075" providerId="ADAL" clId="{C7782529-7011-5F09-9043-8FD3E65889E4}" dt="2025-11-27T16:46:25.102" v="1401" actId="1076"/>
          <ac:picMkLst>
            <pc:docMk/>
            <pc:sldMk cId="1555057953" sldId="268"/>
            <ac:picMk id="8" creationId="{0AD94472-3C0A-2722-30B2-073642CA3BB4}"/>
          </ac:picMkLst>
        </pc:picChg>
        <pc:picChg chg="add mod modCrop">
          <ac:chgData name="Ian Becker" userId="ab52905a-2ad6-4bb2-b25f-2cf899743075" providerId="ADAL" clId="{C7782529-7011-5F09-9043-8FD3E65889E4}" dt="2025-11-27T16:47:32.507" v="1435" actId="1076"/>
          <ac:picMkLst>
            <pc:docMk/>
            <pc:sldMk cId="1555057953" sldId="268"/>
            <ac:picMk id="9" creationId="{DB269A0F-FF78-8EF5-58E0-D2BC4A59E8A7}"/>
          </ac:picMkLst>
        </pc:picChg>
      </pc:sldChg>
      <pc:sldChg chg="addSp delSp modSp new mod">
        <pc:chgData name="Ian Becker" userId="ab52905a-2ad6-4bb2-b25f-2cf899743075" providerId="ADAL" clId="{C7782529-7011-5F09-9043-8FD3E65889E4}" dt="2025-11-29T20:24:50.064" v="1602" actId="20577"/>
        <pc:sldMkLst>
          <pc:docMk/>
          <pc:sldMk cId="2450413604" sldId="269"/>
        </pc:sldMkLst>
        <pc:spChg chg="add mod">
          <ac:chgData name="Ian Becker" userId="ab52905a-2ad6-4bb2-b25f-2cf899743075" providerId="ADAL" clId="{C7782529-7011-5F09-9043-8FD3E65889E4}" dt="2025-11-29T20:24:41.445" v="1593" actId="1076"/>
          <ac:spMkLst>
            <pc:docMk/>
            <pc:sldMk cId="2450413604" sldId="269"/>
            <ac:spMk id="2" creationId="{A9DD6593-448C-2FB1-7029-6C7340B4D537}"/>
          </ac:spMkLst>
        </pc:spChg>
        <pc:spChg chg="add mod">
          <ac:chgData name="Ian Becker" userId="ab52905a-2ad6-4bb2-b25f-2cf899743075" providerId="ADAL" clId="{C7782529-7011-5F09-9043-8FD3E65889E4}" dt="2025-11-29T20:24:50.064" v="1602" actId="20577"/>
          <ac:spMkLst>
            <pc:docMk/>
            <pc:sldMk cId="2450413604" sldId="269"/>
            <ac:spMk id="4" creationId="{8CB516DF-F1D6-5B30-9915-6D7FD1DC5DAE}"/>
          </ac:spMkLst>
        </pc:spChg>
        <pc:spChg chg="add mod">
          <ac:chgData name="Ian Becker" userId="ab52905a-2ad6-4bb2-b25f-2cf899743075" providerId="ADAL" clId="{C7782529-7011-5F09-9043-8FD3E65889E4}" dt="2025-11-29T20:22:38.057" v="1577" actId="1076"/>
          <ac:spMkLst>
            <pc:docMk/>
            <pc:sldMk cId="2450413604" sldId="269"/>
            <ac:spMk id="7" creationId="{C05C5EF0-5F96-720F-BF76-DB1CB5E476E5}"/>
          </ac:spMkLst>
        </pc:spChg>
        <pc:spChg chg="add mod">
          <ac:chgData name="Ian Becker" userId="ab52905a-2ad6-4bb2-b25f-2cf899743075" providerId="ADAL" clId="{C7782529-7011-5F09-9043-8FD3E65889E4}" dt="2025-11-29T20:21:57.460" v="1559" actId="1076"/>
          <ac:spMkLst>
            <pc:docMk/>
            <pc:sldMk cId="2450413604" sldId="269"/>
            <ac:spMk id="8" creationId="{B0490718-F4C3-FBD6-BD59-D294CEBC3E98}"/>
          </ac:spMkLst>
        </pc:spChg>
        <pc:spChg chg="add mod">
          <ac:chgData name="Ian Becker" userId="ab52905a-2ad6-4bb2-b25f-2cf899743075" providerId="ADAL" clId="{C7782529-7011-5F09-9043-8FD3E65889E4}" dt="2025-11-29T20:22:17.956" v="1568" actId="1076"/>
          <ac:spMkLst>
            <pc:docMk/>
            <pc:sldMk cId="2450413604" sldId="269"/>
            <ac:spMk id="9" creationId="{F6E76512-C040-CBF1-A124-30C1C787986C}"/>
          </ac:spMkLst>
        </pc:spChg>
        <pc:spChg chg="add mod">
          <ac:chgData name="Ian Becker" userId="ab52905a-2ad6-4bb2-b25f-2cf899743075" providerId="ADAL" clId="{C7782529-7011-5F09-9043-8FD3E65889E4}" dt="2025-11-29T20:22:34.930" v="1576" actId="1076"/>
          <ac:spMkLst>
            <pc:docMk/>
            <pc:sldMk cId="2450413604" sldId="269"/>
            <ac:spMk id="10" creationId="{EC759134-D412-F23B-E087-17E3A61CDB2A}"/>
          </ac:spMkLst>
        </pc:spChg>
        <pc:spChg chg="add mod">
          <ac:chgData name="Ian Becker" userId="ab52905a-2ad6-4bb2-b25f-2cf899743075" providerId="ADAL" clId="{C7782529-7011-5F09-9043-8FD3E65889E4}" dt="2025-11-29T20:23:03.314" v="1580" actId="1076"/>
          <ac:spMkLst>
            <pc:docMk/>
            <pc:sldMk cId="2450413604" sldId="269"/>
            <ac:spMk id="11" creationId="{F6D29D64-9DC9-4B3C-59FB-D50E6A91EC1D}"/>
          </ac:spMkLst>
        </pc:spChg>
        <pc:spChg chg="add mod">
          <ac:chgData name="Ian Becker" userId="ab52905a-2ad6-4bb2-b25f-2cf899743075" providerId="ADAL" clId="{C7782529-7011-5F09-9043-8FD3E65889E4}" dt="2025-11-29T20:23:03.314" v="1580" actId="1076"/>
          <ac:spMkLst>
            <pc:docMk/>
            <pc:sldMk cId="2450413604" sldId="269"/>
            <ac:spMk id="12" creationId="{2E2FDA70-C298-2D12-E80E-7BF3AA668044}"/>
          </ac:spMkLst>
        </pc:spChg>
        <pc:picChg chg="add mod modCrop">
          <ac:chgData name="Ian Becker" userId="ab52905a-2ad6-4bb2-b25f-2cf899743075" providerId="ADAL" clId="{C7782529-7011-5F09-9043-8FD3E65889E4}" dt="2025-11-29T20:20:36.034" v="1477" actId="1076"/>
          <ac:picMkLst>
            <pc:docMk/>
            <pc:sldMk cId="2450413604" sldId="269"/>
            <ac:picMk id="3" creationId="{5A5302EA-A971-F464-2340-1CE64B918B39}"/>
          </ac:picMkLst>
        </pc:picChg>
        <pc:picChg chg="add mod modCrop">
          <ac:chgData name="Ian Becker" userId="ab52905a-2ad6-4bb2-b25f-2cf899743075" providerId="ADAL" clId="{C7782529-7011-5F09-9043-8FD3E65889E4}" dt="2025-11-29T20:20:30.479" v="1476" actId="732"/>
          <ac:picMkLst>
            <pc:docMk/>
            <pc:sldMk cId="2450413604" sldId="269"/>
            <ac:picMk id="6" creationId="{B7383AA8-6B40-0415-EB9E-9ADB8CD22CE1}"/>
          </ac:picMkLst>
        </pc:picChg>
      </pc:sldChg>
      <pc:sldChg chg="addSp delSp modSp new mod">
        <pc:chgData name="Ian Becker" userId="ab52905a-2ad6-4bb2-b25f-2cf899743075" providerId="ADAL" clId="{C7782529-7011-5F09-9043-8FD3E65889E4}" dt="2025-12-15T15:21:24.814" v="1628" actId="1076"/>
        <pc:sldMkLst>
          <pc:docMk/>
          <pc:sldMk cId="1021623729" sldId="270"/>
        </pc:sldMkLst>
        <pc:spChg chg="mod">
          <ac:chgData name="Ian Becker" userId="ab52905a-2ad6-4bb2-b25f-2cf899743075" providerId="ADAL" clId="{C7782529-7011-5F09-9043-8FD3E65889E4}" dt="2025-12-15T15:19:49.345" v="1616"/>
          <ac:spMkLst>
            <pc:docMk/>
            <pc:sldMk cId="1021623729" sldId="270"/>
            <ac:spMk id="8" creationId="{12E09D83-27E1-D267-18ED-FFABD1BF1400}"/>
          </ac:spMkLst>
        </pc:spChg>
        <pc:spChg chg="mod">
          <ac:chgData name="Ian Becker" userId="ab52905a-2ad6-4bb2-b25f-2cf899743075" providerId="ADAL" clId="{C7782529-7011-5F09-9043-8FD3E65889E4}" dt="2025-12-15T15:19:49.345" v="1616"/>
          <ac:spMkLst>
            <pc:docMk/>
            <pc:sldMk cId="1021623729" sldId="270"/>
            <ac:spMk id="9" creationId="{E627814C-98C1-037E-5017-6A33E1303174}"/>
          </ac:spMkLst>
        </pc:spChg>
        <pc:spChg chg="mod">
          <ac:chgData name="Ian Becker" userId="ab52905a-2ad6-4bb2-b25f-2cf899743075" providerId="ADAL" clId="{C7782529-7011-5F09-9043-8FD3E65889E4}" dt="2025-12-15T15:19:49.345" v="1616"/>
          <ac:spMkLst>
            <pc:docMk/>
            <pc:sldMk cId="1021623729" sldId="270"/>
            <ac:spMk id="10" creationId="{4AC296FE-6FD3-B5D6-F8A2-B8DA2B654791}"/>
          </ac:spMkLst>
        </pc:spChg>
        <pc:spChg chg="mod">
          <ac:chgData name="Ian Becker" userId="ab52905a-2ad6-4bb2-b25f-2cf899743075" providerId="ADAL" clId="{C7782529-7011-5F09-9043-8FD3E65889E4}" dt="2025-12-15T15:19:49.345" v="1616"/>
          <ac:spMkLst>
            <pc:docMk/>
            <pc:sldMk cId="1021623729" sldId="270"/>
            <ac:spMk id="12" creationId="{FF73F2EE-6056-43DA-313E-6CE64307ED2C}"/>
          </ac:spMkLst>
        </pc:spChg>
        <pc:spChg chg="mod">
          <ac:chgData name="Ian Becker" userId="ab52905a-2ad6-4bb2-b25f-2cf899743075" providerId="ADAL" clId="{C7782529-7011-5F09-9043-8FD3E65889E4}" dt="2025-12-15T15:19:49.345" v="1616"/>
          <ac:spMkLst>
            <pc:docMk/>
            <pc:sldMk cId="1021623729" sldId="270"/>
            <ac:spMk id="13" creationId="{D42DA626-FB39-408F-F71E-6A0F0EAE027D}"/>
          </ac:spMkLst>
        </pc:spChg>
        <pc:spChg chg="mod">
          <ac:chgData name="Ian Becker" userId="ab52905a-2ad6-4bb2-b25f-2cf899743075" providerId="ADAL" clId="{C7782529-7011-5F09-9043-8FD3E65889E4}" dt="2025-12-15T15:19:49.345" v="1616"/>
          <ac:spMkLst>
            <pc:docMk/>
            <pc:sldMk cId="1021623729" sldId="270"/>
            <ac:spMk id="14" creationId="{983779EC-E84C-E3E1-24EB-4AE080DD484B}"/>
          </ac:spMkLst>
        </pc:spChg>
        <pc:grpChg chg="add mod">
          <ac:chgData name="Ian Becker" userId="ab52905a-2ad6-4bb2-b25f-2cf899743075" providerId="ADAL" clId="{C7782529-7011-5F09-9043-8FD3E65889E4}" dt="2025-12-15T15:20:06.310" v="1621" actId="1076"/>
          <ac:grpSpMkLst>
            <pc:docMk/>
            <pc:sldMk cId="1021623729" sldId="270"/>
            <ac:grpSpMk id="6" creationId="{B78C244D-13A0-59A4-917F-46F4EBE0FEB8}"/>
          </ac:grpSpMkLst>
        </pc:grpChg>
        <pc:picChg chg="add mod modCrop">
          <ac:chgData name="Ian Becker" userId="ab52905a-2ad6-4bb2-b25f-2cf899743075" providerId="ADAL" clId="{C7782529-7011-5F09-9043-8FD3E65889E4}" dt="2025-12-15T15:19:38.838" v="1613" actId="1076"/>
          <ac:picMkLst>
            <pc:docMk/>
            <pc:sldMk cId="1021623729" sldId="270"/>
            <ac:picMk id="4" creationId="{80D0A2D7-EED8-653B-4D6C-00D08BC9A71D}"/>
          </ac:picMkLst>
        </pc:picChg>
        <pc:picChg chg="add mod">
          <ac:chgData name="Ian Becker" userId="ab52905a-2ad6-4bb2-b25f-2cf899743075" providerId="ADAL" clId="{C7782529-7011-5F09-9043-8FD3E65889E4}" dt="2025-12-15T15:20:00.515" v="1620" actId="1076"/>
          <ac:picMkLst>
            <pc:docMk/>
            <pc:sldMk cId="1021623729" sldId="270"/>
            <ac:picMk id="5" creationId="{7BC83FB1-583C-C32C-54D4-C9A66127A0A6}"/>
          </ac:picMkLst>
        </pc:picChg>
        <pc:picChg chg="add mod">
          <ac:chgData name="Ian Becker" userId="ab52905a-2ad6-4bb2-b25f-2cf899743075" providerId="ADAL" clId="{C7782529-7011-5F09-9043-8FD3E65889E4}" dt="2025-12-15T15:21:24.814" v="1628" actId="1076"/>
          <ac:picMkLst>
            <pc:docMk/>
            <pc:sldMk cId="1021623729" sldId="270"/>
            <ac:picMk id="15" creationId="{3A3BAF78-6516-AEB4-8976-11B770D1E41C}"/>
          </ac:picMkLst>
        </pc:picChg>
        <pc:cxnChg chg="mod">
          <ac:chgData name="Ian Becker" userId="ab52905a-2ad6-4bb2-b25f-2cf899743075" providerId="ADAL" clId="{C7782529-7011-5F09-9043-8FD3E65889E4}" dt="2025-12-15T15:19:49.345" v="1616"/>
          <ac:cxnSpMkLst>
            <pc:docMk/>
            <pc:sldMk cId="1021623729" sldId="270"/>
            <ac:cxnSpMk id="7" creationId="{78AEFE37-3C04-93B0-7777-37ED4AE5F599}"/>
          </ac:cxnSpMkLst>
        </pc:cxnChg>
        <pc:cxnChg chg="mod">
          <ac:chgData name="Ian Becker" userId="ab52905a-2ad6-4bb2-b25f-2cf899743075" providerId="ADAL" clId="{C7782529-7011-5F09-9043-8FD3E65889E4}" dt="2025-12-15T15:19:49.345" v="1616"/>
          <ac:cxnSpMkLst>
            <pc:docMk/>
            <pc:sldMk cId="1021623729" sldId="270"/>
            <ac:cxnSpMk id="11" creationId="{CE9A5BFB-E4CB-6B9E-00B4-19231BDB8AD1}"/>
          </ac:cxnSpMkLst>
        </pc:cxnChg>
      </pc:sldChg>
      <pc:sldChg chg="addSp delSp modSp new mod">
        <pc:chgData name="Ian Becker" userId="ab52905a-2ad6-4bb2-b25f-2cf899743075" providerId="ADAL" clId="{C7782529-7011-5F09-9043-8FD3E65889E4}" dt="2025-12-18T15:38:05.748" v="1698" actId="20577"/>
        <pc:sldMkLst>
          <pc:docMk/>
          <pc:sldMk cId="4096740106" sldId="271"/>
        </pc:sldMkLst>
        <pc:spChg chg="add mod">
          <ac:chgData name="Ian Becker" userId="ab52905a-2ad6-4bb2-b25f-2cf899743075" providerId="ADAL" clId="{C7782529-7011-5F09-9043-8FD3E65889E4}" dt="2025-12-17T19:48:55.386" v="1681" actId="1076"/>
          <ac:spMkLst>
            <pc:docMk/>
            <pc:sldMk cId="4096740106" sldId="271"/>
            <ac:spMk id="7" creationId="{24FAFCFE-F72B-4B9A-4ED3-1B4C93272355}"/>
          </ac:spMkLst>
        </pc:spChg>
        <pc:spChg chg="add mod">
          <ac:chgData name="Ian Becker" userId="ab52905a-2ad6-4bb2-b25f-2cf899743075" providerId="ADAL" clId="{C7782529-7011-5F09-9043-8FD3E65889E4}" dt="2025-12-17T19:48:55.386" v="1681" actId="1076"/>
          <ac:spMkLst>
            <pc:docMk/>
            <pc:sldMk cId="4096740106" sldId="271"/>
            <ac:spMk id="8" creationId="{8DCC003E-9230-957F-3E2B-F35BE34211CF}"/>
          </ac:spMkLst>
        </pc:spChg>
        <pc:spChg chg="add mod">
          <ac:chgData name="Ian Becker" userId="ab52905a-2ad6-4bb2-b25f-2cf899743075" providerId="ADAL" clId="{C7782529-7011-5F09-9043-8FD3E65889E4}" dt="2025-12-17T19:48:55.386" v="1681" actId="1076"/>
          <ac:spMkLst>
            <pc:docMk/>
            <pc:sldMk cId="4096740106" sldId="271"/>
            <ac:spMk id="9" creationId="{6146E56D-A65D-AC41-920D-33970D614028}"/>
          </ac:spMkLst>
        </pc:spChg>
        <pc:spChg chg="add mod">
          <ac:chgData name="Ian Becker" userId="ab52905a-2ad6-4bb2-b25f-2cf899743075" providerId="ADAL" clId="{C7782529-7011-5F09-9043-8FD3E65889E4}" dt="2025-12-17T19:48:55.386" v="1681" actId="1076"/>
          <ac:spMkLst>
            <pc:docMk/>
            <pc:sldMk cId="4096740106" sldId="271"/>
            <ac:spMk id="10" creationId="{0CA8098E-6A77-6C04-470A-16FF04FAD47F}"/>
          </ac:spMkLst>
        </pc:spChg>
        <pc:spChg chg="add mod">
          <ac:chgData name="Ian Becker" userId="ab52905a-2ad6-4bb2-b25f-2cf899743075" providerId="ADAL" clId="{C7782529-7011-5F09-9043-8FD3E65889E4}" dt="2025-12-18T15:38:05.748" v="1698" actId="20577"/>
          <ac:spMkLst>
            <pc:docMk/>
            <pc:sldMk cId="4096740106" sldId="271"/>
            <ac:spMk id="11" creationId="{861C1A02-FB5C-9F34-865F-32E2B7647D84}"/>
          </ac:spMkLst>
        </pc:spChg>
        <pc:picChg chg="add mod modCrop">
          <ac:chgData name="Ian Becker" userId="ab52905a-2ad6-4bb2-b25f-2cf899743075" providerId="ADAL" clId="{C7782529-7011-5F09-9043-8FD3E65889E4}" dt="2025-12-17T19:48:55.386" v="1681" actId="1076"/>
          <ac:picMkLst>
            <pc:docMk/>
            <pc:sldMk cId="4096740106" sldId="271"/>
            <ac:picMk id="5" creationId="{14DA2466-0ECC-951D-F8CB-4CE3AD69368C}"/>
          </ac:picMkLst>
        </pc:picChg>
        <pc:picChg chg="add mod">
          <ac:chgData name="Ian Becker" userId="ab52905a-2ad6-4bb2-b25f-2cf899743075" providerId="ADAL" clId="{C7782529-7011-5F09-9043-8FD3E65889E4}" dt="2025-12-17T19:48:55.386" v="1681" actId="1076"/>
          <ac:picMkLst>
            <pc:docMk/>
            <pc:sldMk cId="4096740106" sldId="271"/>
            <ac:picMk id="12" creationId="{1D579675-8DB8-C832-935E-6DC4F75933D6}"/>
          </ac:picMkLst>
        </pc:picChg>
      </pc:sldChg>
      <pc:sldChg chg="addSp delSp modSp new mod">
        <pc:chgData name="Ian Becker" userId="ab52905a-2ad6-4bb2-b25f-2cf899743075" providerId="ADAL" clId="{C7782529-7011-5F09-9043-8FD3E65889E4}" dt="2025-12-19T16:11:04.083" v="1836" actId="1076"/>
        <pc:sldMkLst>
          <pc:docMk/>
          <pc:sldMk cId="1023947970" sldId="272"/>
        </pc:sldMkLst>
        <pc:spChg chg="del">
          <ac:chgData name="Ian Becker" userId="ab52905a-2ad6-4bb2-b25f-2cf899743075" providerId="ADAL" clId="{C7782529-7011-5F09-9043-8FD3E65889E4}" dt="2025-12-19T15:48:01.558" v="1736" actId="478"/>
          <ac:spMkLst>
            <pc:docMk/>
            <pc:sldMk cId="1023947970" sldId="272"/>
            <ac:spMk id="2" creationId="{827050F3-0DD9-EE02-01FE-99573FA6F753}"/>
          </ac:spMkLst>
        </pc:spChg>
        <pc:spChg chg="add del mod">
          <ac:chgData name="Ian Becker" userId="ab52905a-2ad6-4bb2-b25f-2cf899743075" providerId="ADAL" clId="{C7782529-7011-5F09-9043-8FD3E65889E4}" dt="2025-12-19T15:48:04.117" v="1737" actId="478"/>
          <ac:spMkLst>
            <pc:docMk/>
            <pc:sldMk cId="1023947970" sldId="272"/>
            <ac:spMk id="4" creationId="{5C980299-FF81-2E79-2F7C-6B48A9D4E006}"/>
          </ac:spMkLst>
        </pc:spChg>
        <pc:spChg chg="add mod">
          <ac:chgData name="Ian Becker" userId="ab52905a-2ad6-4bb2-b25f-2cf899743075" providerId="ADAL" clId="{C7782529-7011-5F09-9043-8FD3E65889E4}" dt="2025-12-19T16:10:50.318" v="1811" actId="1076"/>
          <ac:spMkLst>
            <pc:docMk/>
            <pc:sldMk cId="1023947970" sldId="272"/>
            <ac:spMk id="12" creationId="{07C00042-3917-0482-35C8-D7E10A651AB8}"/>
          </ac:spMkLst>
        </pc:spChg>
        <pc:spChg chg="add mod">
          <ac:chgData name="Ian Becker" userId="ab52905a-2ad6-4bb2-b25f-2cf899743075" providerId="ADAL" clId="{C7782529-7011-5F09-9043-8FD3E65889E4}" dt="2025-12-19T16:11:04.083" v="1836" actId="1076"/>
          <ac:spMkLst>
            <pc:docMk/>
            <pc:sldMk cId="1023947970" sldId="272"/>
            <ac:spMk id="13" creationId="{890F6D07-F73F-0412-2483-C63BEBEA6717}"/>
          </ac:spMkLst>
        </pc:spChg>
        <pc:picChg chg="add del mod modCrop">
          <ac:chgData name="Ian Becker" userId="ab52905a-2ad6-4bb2-b25f-2cf899743075" providerId="ADAL" clId="{C7782529-7011-5F09-9043-8FD3E65889E4}" dt="2025-12-19T15:47:59.831" v="1735" actId="478"/>
          <ac:picMkLst>
            <pc:docMk/>
            <pc:sldMk cId="1023947970" sldId="272"/>
            <ac:picMk id="6" creationId="{FD2B2A40-CE45-D0BB-7E8B-0F84B56B6465}"/>
          </ac:picMkLst>
        </pc:picChg>
        <pc:picChg chg="add del mod modCrop">
          <ac:chgData name="Ian Becker" userId="ab52905a-2ad6-4bb2-b25f-2cf899743075" providerId="ADAL" clId="{C7782529-7011-5F09-9043-8FD3E65889E4}" dt="2025-12-19T16:05:12.096" v="1742" actId="478"/>
          <ac:picMkLst>
            <pc:docMk/>
            <pc:sldMk cId="1023947970" sldId="272"/>
            <ac:picMk id="7" creationId="{39F965F2-EEAF-E607-89A4-513B133625E7}"/>
          </ac:picMkLst>
        </pc:picChg>
        <pc:picChg chg="add mod modCrop">
          <ac:chgData name="Ian Becker" userId="ab52905a-2ad6-4bb2-b25f-2cf899743075" providerId="ADAL" clId="{C7782529-7011-5F09-9043-8FD3E65889E4}" dt="2025-12-19T16:09:36.804" v="1778" actId="732"/>
          <ac:picMkLst>
            <pc:docMk/>
            <pc:sldMk cId="1023947970" sldId="272"/>
            <ac:picMk id="9" creationId="{ED295BBA-6F02-8C77-866C-121AD68D60DE}"/>
          </ac:picMkLst>
        </pc:picChg>
        <pc:picChg chg="add mod modCrop">
          <ac:chgData name="Ian Becker" userId="ab52905a-2ad6-4bb2-b25f-2cf899743075" providerId="ADAL" clId="{C7782529-7011-5F09-9043-8FD3E65889E4}" dt="2025-12-19T16:10:09.666" v="1780" actId="732"/>
          <ac:picMkLst>
            <pc:docMk/>
            <pc:sldMk cId="1023947970" sldId="272"/>
            <ac:picMk id="11" creationId="{9C5720A5-48EB-3660-7856-DE919787E35D}"/>
          </ac:picMkLst>
        </pc:picChg>
      </pc:sldChg>
      <pc:sldChg chg="addSp delSp modSp add mod">
        <pc:chgData name="Ian Becker" userId="ab52905a-2ad6-4bb2-b25f-2cf899743075" providerId="ADAL" clId="{C7782529-7011-5F09-9043-8FD3E65889E4}" dt="2025-12-18T15:40:07.341" v="1734" actId="1076"/>
        <pc:sldMkLst>
          <pc:docMk/>
          <pc:sldMk cId="752255207" sldId="273"/>
        </pc:sldMkLst>
        <pc:spChg chg="add del mod">
          <ac:chgData name="Ian Becker" userId="ab52905a-2ad6-4bb2-b25f-2cf899743075" providerId="ADAL" clId="{C7782529-7011-5F09-9043-8FD3E65889E4}" dt="2025-12-18T15:39:52.276" v="1733"/>
          <ac:spMkLst>
            <pc:docMk/>
            <pc:sldMk cId="752255207" sldId="273"/>
            <ac:spMk id="4" creationId="{718E197D-EFD7-7C52-C558-8D1909838381}"/>
          </ac:spMkLst>
        </pc:spChg>
        <pc:spChg chg="mod">
          <ac:chgData name="Ian Becker" userId="ab52905a-2ad6-4bb2-b25f-2cf899743075" providerId="ADAL" clId="{C7782529-7011-5F09-9043-8FD3E65889E4}" dt="2025-12-18T15:40:07.341" v="1734" actId="1076"/>
          <ac:spMkLst>
            <pc:docMk/>
            <pc:sldMk cId="752255207" sldId="273"/>
            <ac:spMk id="7" creationId="{2B44A423-4B0D-4085-13DC-26AEF70EA690}"/>
          </ac:spMkLst>
        </pc:spChg>
        <pc:spChg chg="mod">
          <ac:chgData name="Ian Becker" userId="ab52905a-2ad6-4bb2-b25f-2cf899743075" providerId="ADAL" clId="{C7782529-7011-5F09-9043-8FD3E65889E4}" dt="2025-12-18T15:40:07.341" v="1734" actId="1076"/>
          <ac:spMkLst>
            <pc:docMk/>
            <pc:sldMk cId="752255207" sldId="273"/>
            <ac:spMk id="8" creationId="{C1AD7477-6524-57DA-BCCF-3B33E8CA3108}"/>
          </ac:spMkLst>
        </pc:spChg>
        <pc:spChg chg="mod">
          <ac:chgData name="Ian Becker" userId="ab52905a-2ad6-4bb2-b25f-2cf899743075" providerId="ADAL" clId="{C7782529-7011-5F09-9043-8FD3E65889E4}" dt="2025-12-18T15:40:07.341" v="1734" actId="1076"/>
          <ac:spMkLst>
            <pc:docMk/>
            <pc:sldMk cId="752255207" sldId="273"/>
            <ac:spMk id="9" creationId="{4E3D0001-6221-037E-D2D0-786CD661E81F}"/>
          </ac:spMkLst>
        </pc:spChg>
        <pc:spChg chg="mod">
          <ac:chgData name="Ian Becker" userId="ab52905a-2ad6-4bb2-b25f-2cf899743075" providerId="ADAL" clId="{C7782529-7011-5F09-9043-8FD3E65889E4}" dt="2025-12-18T15:40:07.341" v="1734" actId="1076"/>
          <ac:spMkLst>
            <pc:docMk/>
            <pc:sldMk cId="752255207" sldId="273"/>
            <ac:spMk id="10" creationId="{19503733-986B-EDCE-2ADC-64BB4F1665C9}"/>
          </ac:spMkLst>
        </pc:spChg>
        <pc:spChg chg="mod">
          <ac:chgData name="Ian Becker" userId="ab52905a-2ad6-4bb2-b25f-2cf899743075" providerId="ADAL" clId="{C7782529-7011-5F09-9043-8FD3E65889E4}" dt="2025-12-18T15:40:07.341" v="1734" actId="1076"/>
          <ac:spMkLst>
            <pc:docMk/>
            <pc:sldMk cId="752255207" sldId="273"/>
            <ac:spMk id="11" creationId="{EA9598EC-A46B-72D0-3C2F-BEB399583AA5}"/>
          </ac:spMkLst>
        </pc:spChg>
        <pc:picChg chg="add mod modCrop">
          <ac:chgData name="Ian Becker" userId="ab52905a-2ad6-4bb2-b25f-2cf899743075" providerId="ADAL" clId="{C7782529-7011-5F09-9043-8FD3E65889E4}" dt="2025-12-18T15:40:07.341" v="1734" actId="1076"/>
          <ac:picMkLst>
            <pc:docMk/>
            <pc:sldMk cId="752255207" sldId="273"/>
            <ac:picMk id="3" creationId="{0BBE0AF9-4FDD-F005-1B11-4B0999A9BC5D}"/>
          </ac:picMkLst>
        </pc:picChg>
        <pc:picChg chg="del">
          <ac:chgData name="Ian Becker" userId="ab52905a-2ad6-4bb2-b25f-2cf899743075" providerId="ADAL" clId="{C7782529-7011-5F09-9043-8FD3E65889E4}" dt="2025-12-18T15:39:21.578" v="1719" actId="478"/>
          <ac:picMkLst>
            <pc:docMk/>
            <pc:sldMk cId="752255207" sldId="273"/>
            <ac:picMk id="5" creationId="{4FF9B93D-7E25-A211-4512-43FAC9808C69}"/>
          </ac:picMkLst>
        </pc:picChg>
        <pc:picChg chg="mod">
          <ac:chgData name="Ian Becker" userId="ab52905a-2ad6-4bb2-b25f-2cf899743075" providerId="ADAL" clId="{C7782529-7011-5F09-9043-8FD3E65889E4}" dt="2025-12-18T15:40:07.341" v="1734" actId="1076"/>
          <ac:picMkLst>
            <pc:docMk/>
            <pc:sldMk cId="752255207" sldId="273"/>
            <ac:picMk id="12" creationId="{A60D868C-DF2D-7F46-158D-5B14A38281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77A09-CFFE-7A40-9BC6-20A156FEB035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1B3AC-A5D9-414A-96C8-550BDFB92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8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1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3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5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0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5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8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8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2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2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503675-BBFD-3B45-AD2B-AE83ED278A3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C166F-2904-3744-9466-91A324584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exas with different colors of the states&#10;&#10;AI-generated content may be incorrect.">
            <a:extLst>
              <a:ext uri="{FF2B5EF4-FFF2-40B4-BE49-F238E27FC236}">
                <a16:creationId xmlns:a16="http://schemas.microsoft.com/office/drawing/2014/main" id="{D8490E92-1F5B-E1EF-646E-F3883458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26" t="14721" r="19191" b="6066"/>
          <a:stretch>
            <a:fillRect/>
          </a:stretch>
        </p:blipFill>
        <p:spPr>
          <a:xfrm>
            <a:off x="101944" y="1849874"/>
            <a:ext cx="4470057" cy="3241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3AD04E-7DB8-D472-820E-E259DDF7E1F8}"/>
              </a:ext>
            </a:extLst>
          </p:cNvPr>
          <p:cNvSpPr txBox="1"/>
          <p:nvPr/>
        </p:nvSpPr>
        <p:spPr>
          <a:xfrm>
            <a:off x="140560" y="1256783"/>
            <a:ext cx="219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A. Fall</a:t>
            </a:r>
          </a:p>
        </p:txBody>
      </p:sp>
      <p:pic>
        <p:nvPicPr>
          <p:cNvPr id="10" name="Picture 9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2B40BC13-FB13-FA72-7A90-80672FDC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7" t="13023" r="16190" b="5726"/>
          <a:stretch>
            <a:fillRect/>
          </a:stretch>
        </p:blipFill>
        <p:spPr>
          <a:xfrm>
            <a:off x="4493227" y="1766468"/>
            <a:ext cx="4650775" cy="3325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065D94-8DC9-4A2A-C910-A236D08BC45D}"/>
              </a:ext>
            </a:extLst>
          </p:cNvPr>
          <p:cNvSpPr txBox="1"/>
          <p:nvPr/>
        </p:nvSpPr>
        <p:spPr>
          <a:xfrm>
            <a:off x="4572000" y="1256783"/>
            <a:ext cx="23416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B. Spring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D3B97A-E84B-09E1-F9FF-432DC23FF255}"/>
              </a:ext>
            </a:extLst>
          </p:cNvPr>
          <p:cNvGrpSpPr/>
          <p:nvPr/>
        </p:nvGrpSpPr>
        <p:grpSpPr>
          <a:xfrm>
            <a:off x="8094181" y="1043885"/>
            <a:ext cx="1286888" cy="1761774"/>
            <a:chOff x="10235192" y="269867"/>
            <a:chExt cx="1715851" cy="23490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3F1342-FAED-753F-A4DD-83F8E3F70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6360" r="49171"/>
            <a:stretch>
              <a:fillRect/>
            </a:stretch>
          </p:blipFill>
          <p:spPr>
            <a:xfrm>
              <a:off x="10332817" y="451945"/>
              <a:ext cx="587431" cy="216695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44C8DD1-291E-54F2-61F5-B68709C6BC8E}"/>
                </a:ext>
              </a:extLst>
            </p:cNvPr>
            <p:cNvSpPr txBox="1"/>
            <p:nvPr/>
          </p:nvSpPr>
          <p:spPr>
            <a:xfrm>
              <a:off x="10866701" y="532711"/>
              <a:ext cx="1084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Extreme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9EF552-B217-B2D3-B3A6-9D9DB5605D82}"/>
                </a:ext>
              </a:extLst>
            </p:cNvPr>
            <p:cNvSpPr txBox="1"/>
            <p:nvPr/>
          </p:nvSpPr>
          <p:spPr>
            <a:xfrm>
              <a:off x="10866701" y="2153839"/>
              <a:ext cx="9056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Low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D8F142-2A71-581F-04E6-A3D1B80DB6B7}"/>
                </a:ext>
              </a:extLst>
            </p:cNvPr>
            <p:cNvSpPr txBox="1"/>
            <p:nvPr/>
          </p:nvSpPr>
          <p:spPr>
            <a:xfrm>
              <a:off x="10866701" y="1397071"/>
              <a:ext cx="1084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Moderate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3228F-8E07-0874-0520-B8560693D4C8}"/>
                </a:ext>
              </a:extLst>
            </p:cNvPr>
            <p:cNvSpPr txBox="1"/>
            <p:nvPr/>
          </p:nvSpPr>
          <p:spPr>
            <a:xfrm>
              <a:off x="10235192" y="269867"/>
              <a:ext cx="1084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Drought Sensitivity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758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CF1B-7C7F-B617-BBFE-566DA720D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colored lines&#10;&#10;AI-generated content may be incorrect.">
            <a:extLst>
              <a:ext uri="{FF2B5EF4-FFF2-40B4-BE49-F238E27FC236}">
                <a16:creationId xmlns:a16="http://schemas.microsoft.com/office/drawing/2014/main" id="{F7A050C8-7212-CE83-F8CE-090B7384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74"/>
          <a:stretch>
            <a:fillRect/>
          </a:stretch>
        </p:blipFill>
        <p:spPr>
          <a:xfrm>
            <a:off x="1128017" y="396714"/>
            <a:ext cx="3258498" cy="2717955"/>
          </a:xfrm>
          <a:prstGeom prst="rect">
            <a:avLst/>
          </a:prstGeom>
        </p:spPr>
      </p:pic>
      <p:pic>
        <p:nvPicPr>
          <p:cNvPr id="5" name="Picture 4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0F8BE1E3-0067-394C-4243-D261AC695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074"/>
          <a:stretch>
            <a:fillRect/>
          </a:stretch>
        </p:blipFill>
        <p:spPr>
          <a:xfrm>
            <a:off x="4900044" y="396714"/>
            <a:ext cx="3258498" cy="2717955"/>
          </a:xfrm>
          <a:prstGeom prst="rect">
            <a:avLst/>
          </a:prstGeom>
        </p:spPr>
      </p:pic>
      <p:pic>
        <p:nvPicPr>
          <p:cNvPr id="26" name="Picture 25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F462112B-9296-24EB-1F83-27770344D7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428" t="38804" b="38994"/>
          <a:stretch>
            <a:fillRect/>
          </a:stretch>
        </p:blipFill>
        <p:spPr>
          <a:xfrm>
            <a:off x="994853" y="3303637"/>
            <a:ext cx="1605757" cy="11552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E817D5-E61E-F14B-A474-072D11AE0D2D}"/>
              </a:ext>
            </a:extLst>
          </p:cNvPr>
          <p:cNvSpPr txBox="1"/>
          <p:nvPr/>
        </p:nvSpPr>
        <p:spPr>
          <a:xfrm>
            <a:off x="3814916" y="580099"/>
            <a:ext cx="116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E9B47E-B4D6-70B1-3BD5-755D1D036E4A}"/>
              </a:ext>
            </a:extLst>
          </p:cNvPr>
          <p:cNvSpPr txBox="1"/>
          <p:nvPr/>
        </p:nvSpPr>
        <p:spPr>
          <a:xfrm>
            <a:off x="7568153" y="526023"/>
            <a:ext cx="116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Spring</a:t>
            </a:r>
          </a:p>
        </p:txBody>
      </p:sp>
      <p:pic>
        <p:nvPicPr>
          <p:cNvPr id="7" name="Picture 6" descr="A graph showing different colors of different seasons&#10;&#10;AI-generated content may be incorrect.">
            <a:extLst>
              <a:ext uri="{FF2B5EF4-FFF2-40B4-BE49-F238E27FC236}">
                <a16:creationId xmlns:a16="http://schemas.microsoft.com/office/drawing/2014/main" id="{8A44AC21-0982-6A7F-04D1-A14632A82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351" y="3340879"/>
            <a:ext cx="4785756" cy="29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4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388DE5-D5D3-A9E9-EECA-7458A0BA54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2" r="7091"/>
          <a:stretch>
            <a:fillRect/>
          </a:stretch>
        </p:blipFill>
        <p:spPr>
          <a:xfrm>
            <a:off x="4678880" y="444848"/>
            <a:ext cx="4191990" cy="2825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72373-B118-3BCB-2AF7-3FBFF386F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211"/>
          <a:stretch>
            <a:fillRect/>
          </a:stretch>
        </p:blipFill>
        <p:spPr>
          <a:xfrm>
            <a:off x="403760" y="448294"/>
            <a:ext cx="4061361" cy="2825374"/>
          </a:xfrm>
          <a:prstGeom prst="rect">
            <a:avLst/>
          </a:prstGeom>
        </p:spPr>
      </p:pic>
      <p:pic>
        <p:nvPicPr>
          <p:cNvPr id="9" name="Picture 8" descr="A graph showing the number of dry and dry&#10;&#10;AI-generated content may be incorrect.">
            <a:extLst>
              <a:ext uri="{FF2B5EF4-FFF2-40B4-BE49-F238E27FC236}">
                <a16:creationId xmlns:a16="http://schemas.microsoft.com/office/drawing/2014/main" id="{59BA0A34-E02E-E6F4-239C-1D7E5C3B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42" y="3429000"/>
            <a:ext cx="6673934" cy="3336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19A0A0-7C08-907F-0BC0-BB244F807EA1}"/>
              </a:ext>
            </a:extLst>
          </p:cNvPr>
          <p:cNvSpPr txBox="1"/>
          <p:nvPr/>
        </p:nvSpPr>
        <p:spPr>
          <a:xfrm>
            <a:off x="1395351" y="3298195"/>
            <a:ext cx="534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65547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7313C6-9669-11FA-E566-50B8F8059BB3}"/>
              </a:ext>
            </a:extLst>
          </p:cNvPr>
          <p:cNvSpPr/>
          <p:nvPr/>
        </p:nvSpPr>
        <p:spPr>
          <a:xfrm>
            <a:off x="3289465" y="332509"/>
            <a:ext cx="2565070" cy="11756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1789BF-BC60-24C4-3B56-A4E899B071C9}"/>
              </a:ext>
            </a:extLst>
          </p:cNvPr>
          <p:cNvSpPr/>
          <p:nvPr/>
        </p:nvSpPr>
        <p:spPr>
          <a:xfrm>
            <a:off x="1565563" y="2052451"/>
            <a:ext cx="2565070" cy="11756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74DA52-CBDC-B914-4F11-1079252E26CF}"/>
              </a:ext>
            </a:extLst>
          </p:cNvPr>
          <p:cNvSpPr/>
          <p:nvPr/>
        </p:nvSpPr>
        <p:spPr>
          <a:xfrm>
            <a:off x="5013369" y="2052451"/>
            <a:ext cx="2565070" cy="11756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5C5319-5A59-4D6A-35A7-46C1F267C117}"/>
              </a:ext>
            </a:extLst>
          </p:cNvPr>
          <p:cNvSpPr/>
          <p:nvPr/>
        </p:nvSpPr>
        <p:spPr>
          <a:xfrm>
            <a:off x="1565563" y="3772395"/>
            <a:ext cx="2565070" cy="11756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7BB5CB-BA7F-7F6C-D4EA-BBA3FDECD83A}"/>
              </a:ext>
            </a:extLst>
          </p:cNvPr>
          <p:cNvSpPr/>
          <p:nvPr/>
        </p:nvSpPr>
        <p:spPr>
          <a:xfrm>
            <a:off x="5013369" y="3772395"/>
            <a:ext cx="2565070" cy="11756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958D95-4CF7-06C7-3090-ECD21E6FB3F6}"/>
              </a:ext>
            </a:extLst>
          </p:cNvPr>
          <p:cNvSpPr/>
          <p:nvPr/>
        </p:nvSpPr>
        <p:spPr>
          <a:xfrm>
            <a:off x="3289465" y="5492338"/>
            <a:ext cx="2565070" cy="11756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E624E-B623-BB34-E139-5877145D908A}"/>
              </a:ext>
            </a:extLst>
          </p:cNvPr>
          <p:cNvSpPr txBox="1"/>
          <p:nvPr/>
        </p:nvSpPr>
        <p:spPr>
          <a:xfrm>
            <a:off x="3693226" y="735671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Drought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CC426-0249-50A7-700F-E83B71457D7F}"/>
              </a:ext>
            </a:extLst>
          </p:cNvPr>
          <p:cNvSpPr txBox="1"/>
          <p:nvPr/>
        </p:nvSpPr>
        <p:spPr>
          <a:xfrm rot="19161383">
            <a:off x="639287" y="1110484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Indirect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75263-AFF0-F32D-B73F-873A14317206}"/>
              </a:ext>
            </a:extLst>
          </p:cNvPr>
          <p:cNvSpPr txBox="1"/>
          <p:nvPr/>
        </p:nvSpPr>
        <p:spPr>
          <a:xfrm rot="2376385">
            <a:off x="6624397" y="1100473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Direct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1030DF7-DDDD-1352-3385-A5206C45C0DD}"/>
              </a:ext>
            </a:extLst>
          </p:cNvPr>
          <p:cNvCxnSpPr>
            <a:cxnSpLocks/>
            <a:stCxn id="4" idx="1"/>
            <a:endCxn id="9" idx="1"/>
          </p:cNvCxnSpPr>
          <p:nvPr/>
        </p:nvCxnSpPr>
        <p:spPr>
          <a:xfrm rot="10800000" flipV="1">
            <a:off x="3289465" y="920337"/>
            <a:ext cx="12700" cy="5159829"/>
          </a:xfrm>
          <a:prstGeom prst="curvedConnector3">
            <a:avLst>
              <a:gd name="adj1" fmla="val 201272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B19B070-FDB1-11F1-6857-5C78E4D62597}"/>
              </a:ext>
            </a:extLst>
          </p:cNvPr>
          <p:cNvCxnSpPr>
            <a:cxnSpLocks/>
            <a:stCxn id="4" idx="3"/>
            <a:endCxn id="9" idx="3"/>
          </p:cNvCxnSpPr>
          <p:nvPr/>
        </p:nvCxnSpPr>
        <p:spPr>
          <a:xfrm>
            <a:off x="5854535" y="920338"/>
            <a:ext cx="12700" cy="5159829"/>
          </a:xfrm>
          <a:prstGeom prst="curvedConnector3">
            <a:avLst>
              <a:gd name="adj1" fmla="val 1975325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404C6F-178C-68C7-22EB-F9F692E0C2E8}"/>
              </a:ext>
            </a:extLst>
          </p:cNvPr>
          <p:cNvSpPr txBox="1"/>
          <p:nvPr/>
        </p:nvSpPr>
        <p:spPr>
          <a:xfrm>
            <a:off x="1636812" y="2391004"/>
            <a:ext cx="2412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Lower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C6260E-0CBF-E426-B2BA-6479476251C1}"/>
              </a:ext>
            </a:extLst>
          </p:cNvPr>
          <p:cNvSpPr txBox="1"/>
          <p:nvPr/>
        </p:nvSpPr>
        <p:spPr>
          <a:xfrm>
            <a:off x="1470557" y="2763390"/>
            <a:ext cx="2745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Soil moisture -&gt; Vegetation -&gt; Arthropods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40629A-47CE-4F1E-AB6C-AFDE2FA941E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848098" y="3228108"/>
            <a:ext cx="0" cy="544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2955A7-485A-09D1-EB71-12E04BFCF1BE}"/>
              </a:ext>
            </a:extLst>
          </p:cNvPr>
          <p:cNvSpPr txBox="1"/>
          <p:nvPr/>
        </p:nvSpPr>
        <p:spPr>
          <a:xfrm>
            <a:off x="1611660" y="4098611"/>
            <a:ext cx="241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Low quality stopover habitat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AC33F7-2B4F-1CE0-F100-F365431C1FC1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2848098" y="4948052"/>
            <a:ext cx="1723902" cy="544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9CF2D6-BC8D-63E8-DF2C-DFBBE54E57C3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4572000" y="4948052"/>
            <a:ext cx="1723904" cy="544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2F7523-1A72-6487-2ACB-7279E8C94968}"/>
              </a:ext>
            </a:extLst>
          </p:cNvPr>
          <p:cNvSpPr txBox="1"/>
          <p:nvPr/>
        </p:nvSpPr>
        <p:spPr>
          <a:xfrm>
            <a:off x="3365664" y="5926278"/>
            <a:ext cx="2412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Population level impacts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08ACF4-6E6C-1E84-0214-4E41C8415ED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848098" y="1508166"/>
            <a:ext cx="1723902" cy="544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003BCC-9A44-995D-7A8E-B3699152A05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4572000" y="1508166"/>
            <a:ext cx="1723904" cy="544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D82778-DDDC-941F-CAD3-98563592CCFD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6295904" y="3228108"/>
            <a:ext cx="0" cy="544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0FBEB2-7AA0-B752-CC26-5CA41768F559}"/>
              </a:ext>
            </a:extLst>
          </p:cNvPr>
          <p:cNvSpPr txBox="1"/>
          <p:nvPr/>
        </p:nvSpPr>
        <p:spPr>
          <a:xfrm>
            <a:off x="5098475" y="2307419"/>
            <a:ext cx="241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Higher temperature &amp; lower precipitation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B6EA9A-1269-4CDF-32AB-01EBA28C00CE}"/>
              </a:ext>
            </a:extLst>
          </p:cNvPr>
          <p:cNvSpPr txBox="1"/>
          <p:nvPr/>
        </p:nvSpPr>
        <p:spPr>
          <a:xfrm>
            <a:off x="4923313" y="2797775"/>
            <a:ext cx="2745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Hyperthermia and dehydration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86FEE0-C8C5-7D41-480B-C36A7CFBF5A1}"/>
              </a:ext>
            </a:extLst>
          </p:cNvPr>
          <p:cNvSpPr txBox="1"/>
          <p:nvPr/>
        </p:nvSpPr>
        <p:spPr>
          <a:xfrm>
            <a:off x="5084890" y="4146948"/>
            <a:ext cx="2412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Mass mortality events</a:t>
            </a:r>
          </a:p>
        </p:txBody>
      </p:sp>
    </p:spTree>
    <p:extLst>
      <p:ext uri="{BB962C8B-B14F-4D97-AF65-F5344CB8AC3E}">
        <p14:creationId xmlns:p14="http://schemas.microsoft.com/office/powerpoint/2010/main" val="428954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D218D-9134-A6D0-09F1-9F22A321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BA5806D3-4F52-F1D9-9D90-FF4FE4E020C1}"/>
              </a:ext>
            </a:extLst>
          </p:cNvPr>
          <p:cNvGrpSpPr/>
          <p:nvPr/>
        </p:nvGrpSpPr>
        <p:grpSpPr>
          <a:xfrm>
            <a:off x="3699229" y="221816"/>
            <a:ext cx="1745541" cy="826376"/>
            <a:chOff x="3700913" y="534389"/>
            <a:chExt cx="1745541" cy="82637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3B6981-84AC-58EC-CD4C-D426E2727A3C}"/>
                </a:ext>
              </a:extLst>
            </p:cNvPr>
            <p:cNvSpPr/>
            <p:nvPr/>
          </p:nvSpPr>
          <p:spPr>
            <a:xfrm>
              <a:off x="3700913" y="534389"/>
              <a:ext cx="1745541" cy="8263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609322-1723-BDF5-D173-59E3AB55F447}"/>
                </a:ext>
              </a:extLst>
            </p:cNvPr>
            <p:cNvSpPr txBox="1"/>
            <p:nvPr/>
          </p:nvSpPr>
          <p:spPr>
            <a:xfrm>
              <a:off x="3975674" y="817774"/>
              <a:ext cx="1196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Drought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5388B4-CC36-24C9-0567-A4655E96F533}"/>
              </a:ext>
            </a:extLst>
          </p:cNvPr>
          <p:cNvGrpSpPr/>
          <p:nvPr/>
        </p:nvGrpSpPr>
        <p:grpSpPr>
          <a:xfrm>
            <a:off x="2046325" y="1816093"/>
            <a:ext cx="1925983" cy="826376"/>
            <a:chOff x="2427285" y="2005572"/>
            <a:chExt cx="1925983" cy="8263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D7116C0-3D09-3D26-0F3C-A45E51A789D7}"/>
                </a:ext>
              </a:extLst>
            </p:cNvPr>
            <p:cNvSpPr/>
            <p:nvPr/>
          </p:nvSpPr>
          <p:spPr>
            <a:xfrm>
              <a:off x="2517507" y="2005572"/>
              <a:ext cx="1745541" cy="826376"/>
            </a:xfrm>
            <a:prstGeom prst="roundRect">
              <a:avLst/>
            </a:prstGeom>
            <a:solidFill>
              <a:srgbClr val="FFFF00">
                <a:alpha val="5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662544-9307-781D-6546-989A1A257EE5}"/>
                </a:ext>
              </a:extLst>
            </p:cNvPr>
            <p:cNvSpPr txBox="1"/>
            <p:nvPr/>
          </p:nvSpPr>
          <p:spPr>
            <a:xfrm>
              <a:off x="2579643" y="2042870"/>
              <a:ext cx="1641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Lower resource availability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A1CB35-E4BB-0C54-90D2-E47C236B6537}"/>
                </a:ext>
              </a:extLst>
            </p:cNvPr>
            <p:cNvSpPr txBox="1"/>
            <p:nvPr/>
          </p:nvSpPr>
          <p:spPr>
            <a:xfrm>
              <a:off x="2427285" y="2456059"/>
              <a:ext cx="19259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Soil moisture -&gt; Vegetation -&gt; Arthropods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4023C7-3AC1-7F0B-0FC1-E9FCA5329C35}"/>
              </a:ext>
            </a:extLst>
          </p:cNvPr>
          <p:cNvGrpSpPr/>
          <p:nvPr/>
        </p:nvGrpSpPr>
        <p:grpSpPr>
          <a:xfrm>
            <a:off x="2146828" y="3410370"/>
            <a:ext cx="1745541" cy="826376"/>
            <a:chOff x="2524420" y="3397839"/>
            <a:chExt cx="1745541" cy="82637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86A5726-91B0-483B-AB56-B3B923A7E7BE}"/>
                </a:ext>
              </a:extLst>
            </p:cNvPr>
            <p:cNvSpPr/>
            <p:nvPr/>
          </p:nvSpPr>
          <p:spPr>
            <a:xfrm>
              <a:off x="2524420" y="3397839"/>
              <a:ext cx="1745541" cy="826376"/>
            </a:xfrm>
            <a:prstGeom prst="roundRect">
              <a:avLst/>
            </a:prstGeom>
            <a:solidFill>
              <a:srgbClr val="FFFF00">
                <a:alpha val="5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3FA66D-8CB0-7AF3-BA90-85015189CA28}"/>
                </a:ext>
              </a:extLst>
            </p:cNvPr>
            <p:cNvSpPr txBox="1"/>
            <p:nvPr/>
          </p:nvSpPr>
          <p:spPr>
            <a:xfrm>
              <a:off x="2569360" y="3580194"/>
              <a:ext cx="1641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Low quality stopover habitat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E799D8-3182-9EEE-5CD9-CDDC3B61833B}"/>
              </a:ext>
            </a:extLst>
          </p:cNvPr>
          <p:cNvGrpSpPr/>
          <p:nvPr/>
        </p:nvGrpSpPr>
        <p:grpSpPr>
          <a:xfrm>
            <a:off x="5170009" y="1816092"/>
            <a:ext cx="1868108" cy="826376"/>
            <a:chOff x="4809386" y="2005572"/>
            <a:chExt cx="1868108" cy="82637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131633-840B-E28E-4C94-F5EABAC1BF16}"/>
                </a:ext>
              </a:extLst>
            </p:cNvPr>
            <p:cNvSpPr/>
            <p:nvPr/>
          </p:nvSpPr>
          <p:spPr>
            <a:xfrm>
              <a:off x="4870670" y="2005572"/>
              <a:ext cx="1745541" cy="826376"/>
            </a:xfrm>
            <a:prstGeom prst="roundRect">
              <a:avLst/>
            </a:prstGeom>
            <a:solidFill>
              <a:srgbClr val="FF0012">
                <a:alpha val="5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624A0F-2E22-FA1E-62AF-AE2854EDD63C}"/>
                </a:ext>
              </a:extLst>
            </p:cNvPr>
            <p:cNvSpPr txBox="1"/>
            <p:nvPr/>
          </p:nvSpPr>
          <p:spPr>
            <a:xfrm>
              <a:off x="4922523" y="2042869"/>
              <a:ext cx="1641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Higher temperature &amp; lower precipitation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08D921-B5F2-BADD-41F4-E9CC6C89C09A}"/>
                </a:ext>
              </a:extLst>
            </p:cNvPr>
            <p:cNvSpPr txBox="1"/>
            <p:nvPr/>
          </p:nvSpPr>
          <p:spPr>
            <a:xfrm>
              <a:off x="4809386" y="2500366"/>
              <a:ext cx="18681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Hyperthermia and dehydration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0DF822-F606-BD76-B2E1-366E537F3487}"/>
              </a:ext>
            </a:extLst>
          </p:cNvPr>
          <p:cNvGrpSpPr/>
          <p:nvPr/>
        </p:nvGrpSpPr>
        <p:grpSpPr>
          <a:xfrm>
            <a:off x="5231293" y="3410368"/>
            <a:ext cx="1745541" cy="826376"/>
            <a:chOff x="4870670" y="3429000"/>
            <a:chExt cx="1745541" cy="82637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A8B4782-4271-072F-C672-7D8A8503E459}"/>
                </a:ext>
              </a:extLst>
            </p:cNvPr>
            <p:cNvSpPr/>
            <p:nvPr/>
          </p:nvSpPr>
          <p:spPr>
            <a:xfrm>
              <a:off x="4870670" y="3429000"/>
              <a:ext cx="1745541" cy="826376"/>
            </a:xfrm>
            <a:prstGeom prst="roundRect">
              <a:avLst/>
            </a:prstGeom>
            <a:solidFill>
              <a:srgbClr val="FF0000">
                <a:alpha val="51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C1AEA7-2D48-C145-A04B-9B0D5F13066F}"/>
                </a:ext>
              </a:extLst>
            </p:cNvPr>
            <p:cNvSpPr txBox="1"/>
            <p:nvPr/>
          </p:nvSpPr>
          <p:spPr>
            <a:xfrm>
              <a:off x="4913096" y="3611354"/>
              <a:ext cx="1641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Mass mortality events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1F26971-27C3-F56F-5C93-11AA97B245FA}"/>
              </a:ext>
            </a:extLst>
          </p:cNvPr>
          <p:cNvGrpSpPr/>
          <p:nvPr/>
        </p:nvGrpSpPr>
        <p:grpSpPr>
          <a:xfrm>
            <a:off x="3699229" y="5041980"/>
            <a:ext cx="1745541" cy="826376"/>
            <a:chOff x="3699229" y="5004644"/>
            <a:chExt cx="1745541" cy="826376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AA66B555-EFFD-3828-951C-51BB2E59354E}"/>
                </a:ext>
              </a:extLst>
            </p:cNvPr>
            <p:cNvSpPr/>
            <p:nvPr/>
          </p:nvSpPr>
          <p:spPr>
            <a:xfrm>
              <a:off x="3699229" y="5004644"/>
              <a:ext cx="1745541" cy="8263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056FF8C-73AD-E960-FC27-2208EA4C9425}"/>
                </a:ext>
              </a:extLst>
            </p:cNvPr>
            <p:cNvSpPr txBox="1"/>
            <p:nvPr/>
          </p:nvSpPr>
          <p:spPr>
            <a:xfrm>
              <a:off x="3922134" y="5186999"/>
              <a:ext cx="1299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Population level impacts</a:t>
              </a:r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A826CB-C5F1-DF4C-EDA9-15510C767967}"/>
              </a:ext>
            </a:extLst>
          </p:cNvPr>
          <p:cNvCxnSpPr>
            <a:cxnSpLocks/>
          </p:cNvCxnSpPr>
          <p:nvPr/>
        </p:nvCxnSpPr>
        <p:spPr>
          <a:xfrm flipH="1">
            <a:off x="3136392" y="1102072"/>
            <a:ext cx="562837" cy="6228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D7CF224-DB34-5095-E538-95245F460C62}"/>
              </a:ext>
            </a:extLst>
          </p:cNvPr>
          <p:cNvCxnSpPr>
            <a:cxnSpLocks/>
          </p:cNvCxnSpPr>
          <p:nvPr/>
        </p:nvCxnSpPr>
        <p:spPr>
          <a:xfrm>
            <a:off x="5444770" y="1121246"/>
            <a:ext cx="566928" cy="6217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2F97D25-B2BE-E96E-C2DF-7148001917E3}"/>
              </a:ext>
            </a:extLst>
          </p:cNvPr>
          <p:cNvCxnSpPr>
            <a:cxnSpLocks/>
          </p:cNvCxnSpPr>
          <p:nvPr/>
        </p:nvCxnSpPr>
        <p:spPr>
          <a:xfrm flipH="1">
            <a:off x="3009316" y="2707001"/>
            <a:ext cx="10282" cy="6014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9D82BEA-66FF-F2BB-8946-E660249F1215}"/>
              </a:ext>
            </a:extLst>
          </p:cNvPr>
          <p:cNvCxnSpPr>
            <a:cxnSpLocks/>
          </p:cNvCxnSpPr>
          <p:nvPr/>
        </p:nvCxnSpPr>
        <p:spPr>
          <a:xfrm flipH="1">
            <a:off x="6124404" y="2707000"/>
            <a:ext cx="10282" cy="6014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B346830-AB5D-B3FD-B813-31A6408A559C}"/>
              </a:ext>
            </a:extLst>
          </p:cNvPr>
          <p:cNvCxnSpPr>
            <a:cxnSpLocks/>
          </p:cNvCxnSpPr>
          <p:nvPr/>
        </p:nvCxnSpPr>
        <p:spPr>
          <a:xfrm>
            <a:off x="3029880" y="4338613"/>
            <a:ext cx="572856" cy="66603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AFB701-D5EC-3DDD-1963-907FCA6E850E}"/>
              </a:ext>
            </a:extLst>
          </p:cNvPr>
          <p:cNvCxnSpPr>
            <a:cxnSpLocks/>
          </p:cNvCxnSpPr>
          <p:nvPr/>
        </p:nvCxnSpPr>
        <p:spPr>
          <a:xfrm flipH="1">
            <a:off x="5541266" y="4338610"/>
            <a:ext cx="576072" cy="66603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F05EDBE-78D6-464B-586E-3CC20E9865FD}"/>
              </a:ext>
            </a:extLst>
          </p:cNvPr>
          <p:cNvSpPr txBox="1"/>
          <p:nvPr/>
        </p:nvSpPr>
        <p:spPr>
          <a:xfrm rot="16200000">
            <a:off x="891608" y="2877221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Indirect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BC156DF-F973-5901-23B8-47F101FCCD1D}"/>
              </a:ext>
            </a:extLst>
          </p:cNvPr>
          <p:cNvSpPr txBox="1"/>
          <p:nvPr/>
        </p:nvSpPr>
        <p:spPr>
          <a:xfrm rot="5400000">
            <a:off x="6494845" y="2732163"/>
            <a:ext cx="1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Direct</a:t>
            </a:r>
          </a:p>
        </p:txBody>
      </p:sp>
    </p:spTree>
    <p:extLst>
      <p:ext uri="{BB962C8B-B14F-4D97-AF65-F5344CB8AC3E}">
        <p14:creationId xmlns:p14="http://schemas.microsoft.com/office/powerpoint/2010/main" val="13737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76446AC-5CA6-5F3D-127A-9EABF1AC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268"/>
          <a:stretch>
            <a:fillRect/>
          </a:stretch>
        </p:blipFill>
        <p:spPr>
          <a:xfrm>
            <a:off x="2208809" y="179912"/>
            <a:ext cx="4726379" cy="2836421"/>
          </a:xfrm>
          <a:prstGeom prst="rect">
            <a:avLst/>
          </a:prstGeom>
        </p:spPr>
      </p:pic>
      <p:pic>
        <p:nvPicPr>
          <p:cNvPr id="8" name="Picture 7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0AD94472-3C0A-2722-30B2-073642CA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268"/>
          <a:stretch>
            <a:fillRect/>
          </a:stretch>
        </p:blipFill>
        <p:spPr>
          <a:xfrm>
            <a:off x="2208809" y="3016333"/>
            <a:ext cx="4726379" cy="2836422"/>
          </a:xfrm>
          <a:prstGeom prst="rect">
            <a:avLst/>
          </a:prstGeom>
        </p:spPr>
      </p:pic>
      <p:pic>
        <p:nvPicPr>
          <p:cNvPr id="9" name="Picture 8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DB269A0F-FF78-8EF5-58E0-D2BC4A59E8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60" t="92602" r="22625"/>
          <a:stretch>
            <a:fillRect/>
          </a:stretch>
        </p:blipFill>
        <p:spPr>
          <a:xfrm>
            <a:off x="1841501" y="6315007"/>
            <a:ext cx="5359400" cy="542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F42FD0-3BF1-4011-4A61-D7EEA9C643DF}"/>
              </a:ext>
            </a:extLst>
          </p:cNvPr>
          <p:cNvSpPr txBox="1"/>
          <p:nvPr/>
        </p:nvSpPr>
        <p:spPr>
          <a:xfrm>
            <a:off x="4047067" y="5899215"/>
            <a:ext cx="201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F-Statistic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DC180-4E67-5C1F-A9C3-E63EB7F9AF57}"/>
              </a:ext>
            </a:extLst>
          </p:cNvPr>
          <p:cNvSpPr txBox="1"/>
          <p:nvPr/>
        </p:nvSpPr>
        <p:spPr>
          <a:xfrm>
            <a:off x="1201276" y="179912"/>
            <a:ext cx="201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12B0A-A297-35BC-0A58-D99CF0045DE3}"/>
              </a:ext>
            </a:extLst>
          </p:cNvPr>
          <p:cNvSpPr txBox="1"/>
          <p:nvPr/>
        </p:nvSpPr>
        <p:spPr>
          <a:xfrm>
            <a:off x="1201276" y="3016333"/>
            <a:ext cx="201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55505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colorful lines&#10;&#10;AI-generated content may be incorrect.">
            <a:extLst>
              <a:ext uri="{FF2B5EF4-FFF2-40B4-BE49-F238E27FC236}">
                <a16:creationId xmlns:a16="http://schemas.microsoft.com/office/drawing/2014/main" id="{5A5302EA-A971-F464-2340-1CE64B91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7" r="16234" b="3977"/>
          <a:stretch>
            <a:fillRect/>
          </a:stretch>
        </p:blipFill>
        <p:spPr>
          <a:xfrm>
            <a:off x="472965" y="822435"/>
            <a:ext cx="3941380" cy="3108434"/>
          </a:xfrm>
          <a:prstGeom prst="rect">
            <a:avLst/>
          </a:prstGeom>
        </p:spPr>
      </p:pic>
      <p:pic>
        <p:nvPicPr>
          <p:cNvPr id="6" name="Picture 5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B7383AA8-6B40-0415-EB9E-9ADB8CD2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7" b="3977"/>
          <a:stretch>
            <a:fillRect/>
          </a:stretch>
        </p:blipFill>
        <p:spPr>
          <a:xfrm>
            <a:off x="4414345" y="822435"/>
            <a:ext cx="4729655" cy="3108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C5EF0-5F96-720F-BF76-DB1CB5E476E5}"/>
              </a:ext>
            </a:extLst>
          </p:cNvPr>
          <p:cNvSpPr txBox="1"/>
          <p:nvPr/>
        </p:nvSpPr>
        <p:spPr>
          <a:xfrm>
            <a:off x="4025462" y="4192479"/>
            <a:ext cx="77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490718-F4C3-FBD6-BD59-D294CEBC3E98}"/>
              </a:ext>
            </a:extLst>
          </p:cNvPr>
          <p:cNvSpPr txBox="1"/>
          <p:nvPr/>
        </p:nvSpPr>
        <p:spPr>
          <a:xfrm rot="16200000">
            <a:off x="-486731" y="2222763"/>
            <a:ext cx="161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Stopover Activity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76512-C040-CBF1-A124-30C1C787986C}"/>
              </a:ext>
            </a:extLst>
          </p:cNvPr>
          <p:cNvSpPr txBox="1"/>
          <p:nvPr/>
        </p:nvSpPr>
        <p:spPr>
          <a:xfrm>
            <a:off x="472965" y="3957719"/>
            <a:ext cx="777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Dry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59134-D412-F23B-E087-17E3A61CDB2A}"/>
              </a:ext>
            </a:extLst>
          </p:cNvPr>
          <p:cNvSpPr txBox="1"/>
          <p:nvPr/>
        </p:nvSpPr>
        <p:spPr>
          <a:xfrm>
            <a:off x="3951891" y="3930869"/>
            <a:ext cx="777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Wet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29D64-9DC9-4B3C-59FB-D50E6A91EC1D}"/>
              </a:ext>
            </a:extLst>
          </p:cNvPr>
          <p:cNvSpPr txBox="1"/>
          <p:nvPr/>
        </p:nvSpPr>
        <p:spPr>
          <a:xfrm>
            <a:off x="4414345" y="3944294"/>
            <a:ext cx="777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Dry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FDA70-C298-2D12-E80E-7BF3AA668044}"/>
              </a:ext>
            </a:extLst>
          </p:cNvPr>
          <p:cNvSpPr txBox="1"/>
          <p:nvPr/>
        </p:nvSpPr>
        <p:spPr>
          <a:xfrm>
            <a:off x="7893271" y="3917444"/>
            <a:ext cx="777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Wet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D6593-448C-2FB1-7029-6C7340B4D537}"/>
              </a:ext>
            </a:extLst>
          </p:cNvPr>
          <p:cNvSpPr txBox="1"/>
          <p:nvPr/>
        </p:nvSpPr>
        <p:spPr>
          <a:xfrm>
            <a:off x="472965" y="514657"/>
            <a:ext cx="777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516DF-F1D6-5B30-9915-6D7FD1DC5DAE}"/>
              </a:ext>
            </a:extLst>
          </p:cNvPr>
          <p:cNvSpPr txBox="1"/>
          <p:nvPr/>
        </p:nvSpPr>
        <p:spPr>
          <a:xfrm>
            <a:off x="4572000" y="514657"/>
            <a:ext cx="777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45041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4DA2466-0ECC-951D-F8CB-4CE3AD69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6" r="8481" b="2888"/>
          <a:stretch>
            <a:fillRect/>
          </a:stretch>
        </p:blipFill>
        <p:spPr>
          <a:xfrm>
            <a:off x="593766" y="522514"/>
            <a:ext cx="6958940" cy="5391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AFCFE-F72B-4B9A-4ED3-1B4C93272355}"/>
              </a:ext>
            </a:extLst>
          </p:cNvPr>
          <p:cNvSpPr txBox="1"/>
          <p:nvPr/>
        </p:nvSpPr>
        <p:spPr>
          <a:xfrm>
            <a:off x="401713" y="6074228"/>
            <a:ext cx="593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Dry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C003E-9230-957F-3E2B-F35BE34211CF}"/>
              </a:ext>
            </a:extLst>
          </p:cNvPr>
          <p:cNvSpPr txBox="1"/>
          <p:nvPr/>
        </p:nvSpPr>
        <p:spPr>
          <a:xfrm>
            <a:off x="7256064" y="6074228"/>
            <a:ext cx="593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Wet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6E56D-A65D-AC41-920D-33970D614028}"/>
              </a:ext>
            </a:extLst>
          </p:cNvPr>
          <p:cNvSpPr txBox="1"/>
          <p:nvPr/>
        </p:nvSpPr>
        <p:spPr>
          <a:xfrm rot="16200000">
            <a:off x="-486732" y="3315292"/>
            <a:ext cx="161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Stopover Activity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8098E-6A77-6C04-470A-16FF04FAD47F}"/>
              </a:ext>
            </a:extLst>
          </p:cNvPr>
          <p:cNvSpPr txBox="1"/>
          <p:nvPr/>
        </p:nvSpPr>
        <p:spPr>
          <a:xfrm>
            <a:off x="3877362" y="6020367"/>
            <a:ext cx="77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C1A02-FB5C-9F34-865F-32E2B7647D84}"/>
              </a:ext>
            </a:extLst>
          </p:cNvPr>
          <p:cNvSpPr txBox="1"/>
          <p:nvPr/>
        </p:nvSpPr>
        <p:spPr>
          <a:xfrm>
            <a:off x="6184754" y="5010792"/>
            <a:ext cx="1664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Spring</a:t>
            </a:r>
          </a:p>
        </p:txBody>
      </p:sp>
      <p:pic>
        <p:nvPicPr>
          <p:cNvPr id="12" name="Content Placeholder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D579675-8DB8-C832-935E-6DC4F7593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1324" b="50608"/>
          <a:stretch>
            <a:fillRect/>
          </a:stretch>
        </p:blipFill>
        <p:spPr>
          <a:xfrm>
            <a:off x="7849348" y="1108800"/>
            <a:ext cx="985652" cy="4008107"/>
          </a:xfrm>
        </p:spPr>
      </p:pic>
    </p:spTree>
    <p:extLst>
      <p:ext uri="{BB962C8B-B14F-4D97-AF65-F5344CB8AC3E}">
        <p14:creationId xmlns:p14="http://schemas.microsoft.com/office/powerpoint/2010/main" val="409674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22A4-DA0C-AC7B-EEAE-B48878F7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BBE0AF9-4FDD-F005-1B11-4B0999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1" r="8763" b="2393"/>
          <a:stretch>
            <a:fillRect/>
          </a:stretch>
        </p:blipFill>
        <p:spPr>
          <a:xfrm>
            <a:off x="635233" y="331135"/>
            <a:ext cx="7299730" cy="5682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4A423-4B0D-4085-13DC-26AEF70EA690}"/>
              </a:ext>
            </a:extLst>
          </p:cNvPr>
          <p:cNvSpPr txBox="1"/>
          <p:nvPr/>
        </p:nvSpPr>
        <p:spPr>
          <a:xfrm>
            <a:off x="420566" y="6253337"/>
            <a:ext cx="593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Dry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D7477-6524-57DA-BCCF-3B33E8CA3108}"/>
              </a:ext>
            </a:extLst>
          </p:cNvPr>
          <p:cNvSpPr txBox="1"/>
          <p:nvPr/>
        </p:nvSpPr>
        <p:spPr>
          <a:xfrm>
            <a:off x="7274917" y="6253337"/>
            <a:ext cx="593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Wet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D0001-6221-037E-D2D0-786CD661E81F}"/>
              </a:ext>
            </a:extLst>
          </p:cNvPr>
          <p:cNvSpPr txBox="1"/>
          <p:nvPr/>
        </p:nvSpPr>
        <p:spPr>
          <a:xfrm rot="16200000">
            <a:off x="-467879" y="3494401"/>
            <a:ext cx="161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Stopover Activity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03733-986B-EDCE-2ADC-64BB4F1665C9}"/>
              </a:ext>
            </a:extLst>
          </p:cNvPr>
          <p:cNvSpPr txBox="1"/>
          <p:nvPr/>
        </p:nvSpPr>
        <p:spPr>
          <a:xfrm>
            <a:off x="3896215" y="6199476"/>
            <a:ext cx="77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598EC-A46B-72D0-3C2F-BEB399583AA5}"/>
              </a:ext>
            </a:extLst>
          </p:cNvPr>
          <p:cNvSpPr txBox="1"/>
          <p:nvPr/>
        </p:nvSpPr>
        <p:spPr>
          <a:xfrm>
            <a:off x="6608960" y="5096364"/>
            <a:ext cx="1664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Fall</a:t>
            </a:r>
          </a:p>
        </p:txBody>
      </p:sp>
      <p:pic>
        <p:nvPicPr>
          <p:cNvPr id="12" name="Content Placeholder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60D868C-DF2D-7F46-158D-5B14A3828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1324" b="50608"/>
          <a:stretch>
            <a:fillRect/>
          </a:stretch>
        </p:blipFill>
        <p:spPr>
          <a:xfrm>
            <a:off x="7868201" y="1287909"/>
            <a:ext cx="985652" cy="4008107"/>
          </a:xfrm>
        </p:spPr>
      </p:pic>
    </p:spTree>
    <p:extLst>
      <p:ext uri="{BB962C8B-B14F-4D97-AF65-F5344CB8AC3E}">
        <p14:creationId xmlns:p14="http://schemas.microsoft.com/office/powerpoint/2010/main" val="752255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exas with blue and yellow circles&#10;&#10;AI-generated content may be incorrect.">
            <a:extLst>
              <a:ext uri="{FF2B5EF4-FFF2-40B4-BE49-F238E27FC236}">
                <a16:creationId xmlns:a16="http://schemas.microsoft.com/office/drawing/2014/main" id="{ED295BBA-6F02-8C77-866C-121AD68D6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9" t="10111" b="16037"/>
          <a:stretch>
            <a:fillRect/>
          </a:stretch>
        </p:blipFill>
        <p:spPr>
          <a:xfrm>
            <a:off x="2231136" y="128016"/>
            <a:ext cx="4816869" cy="3200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0EE1B7-5E54-9CF5-3634-56DBFD3E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95" y="2090057"/>
            <a:ext cx="818122" cy="1055866"/>
          </a:xfrm>
          <a:prstGeom prst="rect">
            <a:avLst/>
          </a:prstGeom>
        </p:spPr>
      </p:pic>
      <p:pic>
        <p:nvPicPr>
          <p:cNvPr id="11" name="Picture 10" descr="A map of texas with yellow circles&#10;&#10;AI-generated content may be incorrect.">
            <a:extLst>
              <a:ext uri="{FF2B5EF4-FFF2-40B4-BE49-F238E27FC236}">
                <a16:creationId xmlns:a16="http://schemas.microsoft.com/office/drawing/2014/main" id="{9C5720A5-48EB-3660-7856-DE919787E3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29" t="9833" b="16315"/>
          <a:stretch>
            <a:fillRect/>
          </a:stretch>
        </p:blipFill>
        <p:spPr>
          <a:xfrm>
            <a:off x="2231135" y="3301358"/>
            <a:ext cx="4816869" cy="3200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C00042-3917-0482-35C8-D7E10A651AB8}"/>
              </a:ext>
            </a:extLst>
          </p:cNvPr>
          <p:cNvSpPr txBox="1"/>
          <p:nvPr/>
        </p:nvSpPr>
        <p:spPr>
          <a:xfrm>
            <a:off x="3680460" y="6501384"/>
            <a:ext cx="178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Longitude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F6D07-F73F-0412-2483-C63BEBEA6717}"/>
              </a:ext>
            </a:extLst>
          </p:cNvPr>
          <p:cNvSpPr txBox="1"/>
          <p:nvPr/>
        </p:nvSpPr>
        <p:spPr>
          <a:xfrm rot="16200000">
            <a:off x="1062596" y="3290501"/>
            <a:ext cx="1783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Latitude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77A8B-A406-2470-A548-63B819C2878C}"/>
              </a:ext>
            </a:extLst>
          </p:cNvPr>
          <p:cNvSpPr/>
          <p:nvPr/>
        </p:nvSpPr>
        <p:spPr>
          <a:xfrm>
            <a:off x="5513901" y="1643170"/>
            <a:ext cx="446887" cy="4468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F7C6FA-9153-0E36-F0A3-55CADB8C28CB}"/>
              </a:ext>
            </a:extLst>
          </p:cNvPr>
          <p:cNvCxnSpPr/>
          <p:nvPr/>
        </p:nvCxnSpPr>
        <p:spPr>
          <a:xfrm flipH="1">
            <a:off x="4914295" y="1643170"/>
            <a:ext cx="599606" cy="7631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83BEEF-9926-E6D3-1507-612FA1859262}"/>
              </a:ext>
            </a:extLst>
          </p:cNvPr>
          <p:cNvCxnSpPr>
            <a:cxnSpLocks/>
          </p:cNvCxnSpPr>
          <p:nvPr/>
        </p:nvCxnSpPr>
        <p:spPr>
          <a:xfrm flipH="1">
            <a:off x="5541872" y="2090057"/>
            <a:ext cx="418916" cy="9949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E64C313-E7E2-A180-93AA-BCFE494B0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295" y="5263399"/>
            <a:ext cx="818122" cy="10635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8013B3-7A4C-13DB-2FAE-99F6D3BBBB69}"/>
              </a:ext>
            </a:extLst>
          </p:cNvPr>
          <p:cNvSpPr/>
          <p:nvPr/>
        </p:nvSpPr>
        <p:spPr>
          <a:xfrm>
            <a:off x="5513901" y="4816512"/>
            <a:ext cx="446887" cy="4468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EFCC7F-7D2E-2565-1A01-D74DACA0904E}"/>
              </a:ext>
            </a:extLst>
          </p:cNvPr>
          <p:cNvCxnSpPr>
            <a:cxnSpLocks/>
          </p:cNvCxnSpPr>
          <p:nvPr/>
        </p:nvCxnSpPr>
        <p:spPr>
          <a:xfrm flipH="1">
            <a:off x="4914295" y="4816512"/>
            <a:ext cx="599606" cy="701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79A3B1-4A3F-F51F-B5CC-4CFA1D06C1D8}"/>
              </a:ext>
            </a:extLst>
          </p:cNvPr>
          <p:cNvCxnSpPr>
            <a:cxnSpLocks/>
          </p:cNvCxnSpPr>
          <p:nvPr/>
        </p:nvCxnSpPr>
        <p:spPr>
          <a:xfrm flipH="1">
            <a:off x="5513901" y="5263399"/>
            <a:ext cx="446887" cy="9342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4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B776ACD7-0017-3333-82F7-0907D996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2" y="1717478"/>
            <a:ext cx="3968750" cy="3393281"/>
          </a:xfrm>
          <a:prstGeom prst="rect">
            <a:avLst/>
          </a:prstGeom>
        </p:spPr>
      </p:pic>
      <p:pic>
        <p:nvPicPr>
          <p:cNvPr id="5" name="Picture 4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8E296DA6-1466-130D-3F6D-9163647BF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9" y="1747244"/>
            <a:ext cx="3968750" cy="33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5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30BBE8D1-61FF-E538-FF1B-4A4A325C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1" y="1633142"/>
            <a:ext cx="3968750" cy="3591717"/>
          </a:xfrm>
          <a:prstGeom prst="rect">
            <a:avLst/>
          </a:prstGeom>
        </p:spPr>
      </p:pic>
      <p:pic>
        <p:nvPicPr>
          <p:cNvPr id="7" name="Picture 6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B4A4C3E1-FC2B-1B99-DE65-BB7F9EC57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9" y="1633142"/>
            <a:ext cx="3968750" cy="359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7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A2B00-E65A-AEBE-51C0-931B32DC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914" b="8446"/>
          <a:stretch>
            <a:fillRect/>
          </a:stretch>
        </p:blipFill>
        <p:spPr>
          <a:xfrm>
            <a:off x="1" y="1371601"/>
            <a:ext cx="4009767" cy="3767267"/>
          </a:xfrm>
          <a:prstGeom prst="rect">
            <a:avLst/>
          </a:prstGeom>
        </p:spPr>
      </p:pic>
      <p:pic>
        <p:nvPicPr>
          <p:cNvPr id="7" name="Picture 6" descr="A graph with colored lines&#10;&#10;AI-generated content may be incorrect.">
            <a:extLst>
              <a:ext uri="{FF2B5EF4-FFF2-40B4-BE49-F238E27FC236}">
                <a16:creationId xmlns:a16="http://schemas.microsoft.com/office/drawing/2014/main" id="{29205D36-7D2C-F672-9D05-E78354E3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3" t="1295" r="-5743" b="7151"/>
          <a:stretch>
            <a:fillRect/>
          </a:stretch>
        </p:blipFill>
        <p:spPr>
          <a:xfrm>
            <a:off x="4009768" y="1424630"/>
            <a:ext cx="5331941" cy="3661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903F2-313D-BDDC-E83D-F492169599A7}"/>
              </a:ext>
            </a:extLst>
          </p:cNvPr>
          <p:cNvSpPr txBox="1"/>
          <p:nvPr/>
        </p:nvSpPr>
        <p:spPr>
          <a:xfrm>
            <a:off x="140560" y="1256783"/>
            <a:ext cx="219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A. Fall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A1D71-E7DC-94AE-D928-7960F763362F}"/>
              </a:ext>
            </a:extLst>
          </p:cNvPr>
          <p:cNvSpPr txBox="1"/>
          <p:nvPr/>
        </p:nvSpPr>
        <p:spPr>
          <a:xfrm>
            <a:off x="4572000" y="1256783"/>
            <a:ext cx="23416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B. Spring</a:t>
            </a:r>
          </a:p>
        </p:txBody>
      </p:sp>
    </p:spTree>
    <p:extLst>
      <p:ext uri="{BB962C8B-B14F-4D97-AF65-F5344CB8AC3E}">
        <p14:creationId xmlns:p14="http://schemas.microsoft.com/office/powerpoint/2010/main" val="215807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red line&#10;&#10;AI-generated content may be incorrect.">
            <a:extLst>
              <a:ext uri="{FF2B5EF4-FFF2-40B4-BE49-F238E27FC236}">
                <a16:creationId xmlns:a16="http://schemas.microsoft.com/office/drawing/2014/main" id="{8BCEE79E-42B5-4B97-B347-554F87E4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91" y="968463"/>
            <a:ext cx="3083011" cy="2312258"/>
          </a:xfrm>
          <a:prstGeom prst="rect">
            <a:avLst/>
          </a:prstGeom>
        </p:spPr>
      </p:pic>
      <p:pic>
        <p:nvPicPr>
          <p:cNvPr id="7" name="Picture 6" descr="A graph with red lines&#10;&#10;AI-generated content may be incorrect.">
            <a:extLst>
              <a:ext uri="{FF2B5EF4-FFF2-40B4-BE49-F238E27FC236}">
                <a16:creationId xmlns:a16="http://schemas.microsoft.com/office/drawing/2014/main" id="{FB7BA254-EDB8-D595-96B9-410548FB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3577281"/>
            <a:ext cx="3083011" cy="2312258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434FB3C5-93F5-AB28-9227-A46B5EC9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968463"/>
            <a:ext cx="3083011" cy="2312258"/>
          </a:xfrm>
          <a:prstGeom prst="rect">
            <a:avLst/>
          </a:prstGeom>
        </p:spPr>
      </p:pic>
      <p:pic>
        <p:nvPicPr>
          <p:cNvPr id="11" name="Picture 10" descr="A graph with a red line&#10;&#10;AI-generated content may be incorrect.">
            <a:extLst>
              <a:ext uri="{FF2B5EF4-FFF2-40B4-BE49-F238E27FC236}">
                <a16:creationId xmlns:a16="http://schemas.microsoft.com/office/drawing/2014/main" id="{671D9D2A-1385-B87B-D7F7-60F2B79F9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991" y="3577282"/>
            <a:ext cx="3083011" cy="23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2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red lines&#10;&#10;AI-generated content may be incorrect.">
            <a:extLst>
              <a:ext uri="{FF2B5EF4-FFF2-40B4-BE49-F238E27FC236}">
                <a16:creationId xmlns:a16="http://schemas.microsoft.com/office/drawing/2014/main" id="{7337FC6F-51A5-6BEF-E451-29D49926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30" y="1171288"/>
            <a:ext cx="2848232" cy="2136173"/>
          </a:xfrm>
          <a:prstGeom prst="rect">
            <a:avLst/>
          </a:prstGeom>
        </p:spPr>
      </p:pic>
      <p:pic>
        <p:nvPicPr>
          <p:cNvPr id="9" name="Picture 8" descr="A graph with a red line&#10;&#10;AI-generated content may be incorrect.">
            <a:extLst>
              <a:ext uri="{FF2B5EF4-FFF2-40B4-BE49-F238E27FC236}">
                <a16:creationId xmlns:a16="http://schemas.microsoft.com/office/drawing/2014/main" id="{623E0DF7-4BB1-05A3-C0F9-49D1CCB7D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30" y="3550542"/>
            <a:ext cx="2848232" cy="2136173"/>
          </a:xfrm>
          <a:prstGeom prst="rect">
            <a:avLst/>
          </a:prstGeom>
        </p:spPr>
      </p:pic>
      <p:pic>
        <p:nvPicPr>
          <p:cNvPr id="11" name="Picture 10" descr="A graph with a red line&#10;&#10;AI-generated content may be incorrect.">
            <a:extLst>
              <a:ext uri="{FF2B5EF4-FFF2-40B4-BE49-F238E27FC236}">
                <a16:creationId xmlns:a16="http://schemas.microsoft.com/office/drawing/2014/main" id="{BC6B57C9-2640-A0F8-56D1-33BDD8C7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999" y="3550542"/>
            <a:ext cx="2848232" cy="2136173"/>
          </a:xfrm>
          <a:prstGeom prst="rect">
            <a:avLst/>
          </a:prstGeom>
        </p:spPr>
      </p:pic>
      <p:pic>
        <p:nvPicPr>
          <p:cNvPr id="13" name="Picture 12" descr="A graph with a red line&#10;&#10;AI-generated content may be incorrect.">
            <a:extLst>
              <a:ext uri="{FF2B5EF4-FFF2-40B4-BE49-F238E27FC236}">
                <a16:creationId xmlns:a16="http://schemas.microsoft.com/office/drawing/2014/main" id="{F4A10B59-0F3D-2935-D02F-149110CF0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999" y="1171288"/>
            <a:ext cx="2848232" cy="213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C0FB1E-2C29-947F-0B1D-0AA4F8489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1" t="9689" r="34470" b="8226"/>
          <a:stretch>
            <a:fillRect/>
          </a:stretch>
        </p:blipFill>
        <p:spPr>
          <a:xfrm>
            <a:off x="0" y="1058040"/>
            <a:ext cx="5871544" cy="4152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559BA-0E85-A279-EF2B-A3738EF6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86" t="39018" b="39623"/>
          <a:stretch>
            <a:fillRect/>
          </a:stretch>
        </p:blipFill>
        <p:spPr>
          <a:xfrm>
            <a:off x="4874740" y="584118"/>
            <a:ext cx="4269260" cy="17758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C0805C-DA43-3DC2-CF82-F6652B83D018}"/>
              </a:ext>
            </a:extLst>
          </p:cNvPr>
          <p:cNvGrpSpPr/>
          <p:nvPr/>
        </p:nvGrpSpPr>
        <p:grpSpPr>
          <a:xfrm>
            <a:off x="4874740" y="4498049"/>
            <a:ext cx="4401716" cy="712240"/>
            <a:chOff x="4874740" y="4818225"/>
            <a:chExt cx="4401716" cy="71224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DC9B9EA-4DEB-366B-6089-6D64ABAF4A80}"/>
                </a:ext>
              </a:extLst>
            </p:cNvPr>
            <p:cNvCxnSpPr>
              <a:cxnSpLocks/>
            </p:cNvCxnSpPr>
            <p:nvPr/>
          </p:nvCxnSpPr>
          <p:spPr>
            <a:xfrm>
              <a:off x="5709936" y="5087529"/>
              <a:ext cx="2731324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D4D564-008E-1977-1673-EC7963DAC3E3}"/>
                </a:ext>
              </a:extLst>
            </p:cNvPr>
            <p:cNvSpPr txBox="1"/>
            <p:nvPr/>
          </p:nvSpPr>
          <p:spPr>
            <a:xfrm>
              <a:off x="4874740" y="4985831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Mar 15th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42F2B1-0C92-A8BD-DCE4-C32BF6244D65}"/>
                </a:ext>
              </a:extLst>
            </p:cNvPr>
            <p:cNvSpPr txBox="1"/>
            <p:nvPr/>
          </p:nvSpPr>
          <p:spPr>
            <a:xfrm>
              <a:off x="8311586" y="4985831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May 15th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68F00-641A-3BF5-D571-9D8E7C229DE7}"/>
                </a:ext>
              </a:extLst>
            </p:cNvPr>
            <p:cNvSpPr txBox="1"/>
            <p:nvPr/>
          </p:nvSpPr>
          <p:spPr>
            <a:xfrm>
              <a:off x="6660429" y="4818225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Spring Migration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F518949-1A64-C13A-EA78-C24A5CB61C5E}"/>
                </a:ext>
              </a:extLst>
            </p:cNvPr>
            <p:cNvCxnSpPr>
              <a:cxnSpLocks/>
            </p:cNvCxnSpPr>
            <p:nvPr/>
          </p:nvCxnSpPr>
          <p:spPr>
            <a:xfrm>
              <a:off x="5709936" y="5422743"/>
              <a:ext cx="273132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004110-84A9-F6D8-325D-B673A19117B1}"/>
                </a:ext>
              </a:extLst>
            </p:cNvPr>
            <p:cNvSpPr txBox="1"/>
            <p:nvPr/>
          </p:nvSpPr>
          <p:spPr>
            <a:xfrm>
              <a:off x="6660429" y="5177380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Fall Migration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9C487E-B680-B64C-5022-E3FE342AE4BA}"/>
                </a:ext>
              </a:extLst>
            </p:cNvPr>
            <p:cNvSpPr txBox="1"/>
            <p:nvPr/>
          </p:nvSpPr>
          <p:spPr>
            <a:xfrm>
              <a:off x="4874740" y="5315021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Sep 1</a:t>
              </a:r>
              <a:r>
                <a:rPr lang="en-US" sz="800" baseline="30000" dirty="0"/>
                <a:t>st</a:t>
              </a:r>
              <a:r>
                <a:rPr lang="en-US" sz="800" dirty="0"/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F61B08-7F64-DFCE-DFEA-78233E026521}"/>
                </a:ext>
              </a:extLst>
            </p:cNvPr>
            <p:cNvSpPr txBox="1"/>
            <p:nvPr/>
          </p:nvSpPr>
          <p:spPr>
            <a:xfrm>
              <a:off x="8311586" y="5315021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Oct 31st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36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0A2D7-EED8-653B-4D6C-00D08BC9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762" r="36018" b="18765"/>
          <a:stretch>
            <a:fillRect/>
          </a:stretch>
        </p:blipFill>
        <p:spPr>
          <a:xfrm>
            <a:off x="2203697" y="308758"/>
            <a:ext cx="4736605" cy="3671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83FB1-583C-C32C-54D4-C9A66127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86" t="39018" b="39623"/>
          <a:stretch>
            <a:fillRect/>
          </a:stretch>
        </p:blipFill>
        <p:spPr>
          <a:xfrm>
            <a:off x="2437369" y="3734973"/>
            <a:ext cx="4269260" cy="17758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8C244D-13A0-59A4-917F-46F4EBE0FEB8}"/>
              </a:ext>
            </a:extLst>
          </p:cNvPr>
          <p:cNvGrpSpPr/>
          <p:nvPr/>
        </p:nvGrpSpPr>
        <p:grpSpPr>
          <a:xfrm>
            <a:off x="2371141" y="5717439"/>
            <a:ext cx="4401716" cy="712240"/>
            <a:chOff x="4874740" y="4818225"/>
            <a:chExt cx="4401716" cy="71224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AEFE37-3C04-93B0-7777-37ED4AE5F599}"/>
                </a:ext>
              </a:extLst>
            </p:cNvPr>
            <p:cNvCxnSpPr>
              <a:cxnSpLocks/>
            </p:cNvCxnSpPr>
            <p:nvPr/>
          </p:nvCxnSpPr>
          <p:spPr>
            <a:xfrm>
              <a:off x="5709936" y="5087529"/>
              <a:ext cx="2731324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E09D83-27E1-D267-18ED-FFABD1BF1400}"/>
                </a:ext>
              </a:extLst>
            </p:cNvPr>
            <p:cNvSpPr txBox="1"/>
            <p:nvPr/>
          </p:nvSpPr>
          <p:spPr>
            <a:xfrm>
              <a:off x="4874740" y="4985831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Mar 15th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27814C-98C1-037E-5017-6A33E1303174}"/>
                </a:ext>
              </a:extLst>
            </p:cNvPr>
            <p:cNvSpPr txBox="1"/>
            <p:nvPr/>
          </p:nvSpPr>
          <p:spPr>
            <a:xfrm>
              <a:off x="8311586" y="4985831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May 15th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C296FE-6FD3-B5D6-F8A2-B8DA2B654791}"/>
                </a:ext>
              </a:extLst>
            </p:cNvPr>
            <p:cNvSpPr txBox="1"/>
            <p:nvPr/>
          </p:nvSpPr>
          <p:spPr>
            <a:xfrm>
              <a:off x="6660429" y="4818225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Spring Migration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9A5BFB-E4CB-6B9E-00B4-19231BDB8AD1}"/>
                </a:ext>
              </a:extLst>
            </p:cNvPr>
            <p:cNvCxnSpPr>
              <a:cxnSpLocks/>
            </p:cNvCxnSpPr>
            <p:nvPr/>
          </p:nvCxnSpPr>
          <p:spPr>
            <a:xfrm>
              <a:off x="5709936" y="5422743"/>
              <a:ext cx="273132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73F2EE-6056-43DA-313E-6CE64307ED2C}"/>
                </a:ext>
              </a:extLst>
            </p:cNvPr>
            <p:cNvSpPr txBox="1"/>
            <p:nvPr/>
          </p:nvSpPr>
          <p:spPr>
            <a:xfrm>
              <a:off x="6660429" y="5177380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Fall Migration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2DA626-FB39-408F-F71E-6A0F0EAE027D}"/>
                </a:ext>
              </a:extLst>
            </p:cNvPr>
            <p:cNvSpPr txBox="1"/>
            <p:nvPr/>
          </p:nvSpPr>
          <p:spPr>
            <a:xfrm>
              <a:off x="4874740" y="5315021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Sep 1</a:t>
              </a:r>
              <a:r>
                <a:rPr lang="en-US" sz="800" baseline="30000" dirty="0"/>
                <a:t>st</a:t>
              </a:r>
              <a:r>
                <a:rPr lang="en-US" sz="800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3779EC-E84C-E3E1-24EB-4AE080DD484B}"/>
                </a:ext>
              </a:extLst>
            </p:cNvPr>
            <p:cNvSpPr txBox="1"/>
            <p:nvPr/>
          </p:nvSpPr>
          <p:spPr>
            <a:xfrm>
              <a:off x="8311586" y="5315021"/>
              <a:ext cx="9648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Oct 31st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BAF78-6516-AEB4-8976-11B770D1E4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621" b="18431"/>
          <a:stretch>
            <a:fillRect/>
          </a:stretch>
        </p:blipFill>
        <p:spPr>
          <a:xfrm>
            <a:off x="2757259" y="428321"/>
            <a:ext cx="898156" cy="6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2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E069154C-39BE-4AB9-DCB0-9BFBBA40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68" r="19154" b="4902"/>
          <a:stretch>
            <a:fillRect/>
          </a:stretch>
        </p:blipFill>
        <p:spPr>
          <a:xfrm>
            <a:off x="994853" y="526023"/>
            <a:ext cx="3498075" cy="2521973"/>
          </a:xfrm>
          <a:prstGeom prst="rect">
            <a:avLst/>
          </a:prstGeom>
        </p:spPr>
      </p:pic>
      <p:pic>
        <p:nvPicPr>
          <p:cNvPr id="21" name="Picture 20" descr="A graph with colorful lines&#10;&#10;AI-generated content may be incorrect.">
            <a:extLst>
              <a:ext uri="{FF2B5EF4-FFF2-40B4-BE49-F238E27FC236}">
                <a16:creationId xmlns:a16="http://schemas.microsoft.com/office/drawing/2014/main" id="{6F37BC15-2725-0323-D256-AACA88C098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9" t="7668" r="19776" b="4902"/>
          <a:stretch>
            <a:fillRect/>
          </a:stretch>
        </p:blipFill>
        <p:spPr>
          <a:xfrm>
            <a:off x="4651074" y="526024"/>
            <a:ext cx="3374304" cy="2521972"/>
          </a:xfrm>
          <a:prstGeom prst="rect">
            <a:avLst/>
          </a:prstGeom>
        </p:spPr>
      </p:pic>
      <p:pic>
        <p:nvPicPr>
          <p:cNvPr id="23" name="Picture 22" descr="A graph of different seasons&#10;&#10;AI-generated content may be incorrect.">
            <a:extLst>
              <a:ext uri="{FF2B5EF4-FFF2-40B4-BE49-F238E27FC236}">
                <a16:creationId xmlns:a16="http://schemas.microsoft.com/office/drawing/2014/main" id="{C2921394-F9BD-7BFA-3055-7EDD80FDA4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91"/>
          <a:stretch>
            <a:fillRect/>
          </a:stretch>
        </p:blipFill>
        <p:spPr>
          <a:xfrm>
            <a:off x="2685988" y="3180740"/>
            <a:ext cx="5339390" cy="3097161"/>
          </a:xfrm>
          <a:prstGeom prst="rect">
            <a:avLst/>
          </a:prstGeom>
        </p:spPr>
      </p:pic>
      <p:pic>
        <p:nvPicPr>
          <p:cNvPr id="26" name="Picture 25" descr="A graph on a black background&#10;&#10;AI-generated content may be incorrect.">
            <a:extLst>
              <a:ext uri="{FF2B5EF4-FFF2-40B4-BE49-F238E27FC236}">
                <a16:creationId xmlns:a16="http://schemas.microsoft.com/office/drawing/2014/main" id="{736768C2-E7F5-6086-2EE8-D292CBDB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428" t="38804" b="38994"/>
          <a:stretch>
            <a:fillRect/>
          </a:stretch>
        </p:blipFill>
        <p:spPr>
          <a:xfrm>
            <a:off x="994853" y="3303637"/>
            <a:ext cx="1605757" cy="11552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F64FF2-3B65-BBDC-DA08-5EAFA9EC055A}"/>
              </a:ext>
            </a:extLst>
          </p:cNvPr>
          <p:cNvSpPr txBox="1"/>
          <p:nvPr/>
        </p:nvSpPr>
        <p:spPr>
          <a:xfrm>
            <a:off x="3814916" y="580099"/>
            <a:ext cx="116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1078E6-20D0-D929-F7E1-1077D23BA8D8}"/>
              </a:ext>
            </a:extLst>
          </p:cNvPr>
          <p:cNvSpPr txBox="1"/>
          <p:nvPr/>
        </p:nvSpPr>
        <p:spPr>
          <a:xfrm>
            <a:off x="7568153" y="526023"/>
            <a:ext cx="116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55576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134</Words>
  <Application>Microsoft Macintosh PowerPoint</Application>
  <PresentationFormat>Letter Paper (8.5x11 in)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Ian Becker</dc:creator>
  <cp:lastModifiedBy>Ian Becker</cp:lastModifiedBy>
  <cp:revision>3</cp:revision>
  <dcterms:created xsi:type="dcterms:W3CDTF">2025-10-06T19:54:10Z</dcterms:created>
  <dcterms:modified xsi:type="dcterms:W3CDTF">2025-12-29T15:47:59Z</dcterms:modified>
</cp:coreProperties>
</file>